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57" r:id="rId20"/>
    <p:sldId id="259" r:id="rId21"/>
    <p:sldId id="258" r:id="rId22"/>
    <p:sldId id="260"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16" name="Segnaposto numero diapositiva 15"/>
          <p:cNvSpPr>
            <a:spLocks noGrp="1"/>
          </p:cNvSpPr>
          <p:nvPr>
            <p:ph type="sldNum" sz="quarter" idx="11"/>
          </p:nvPr>
        </p:nvSpPr>
        <p:spPr/>
        <p:txBody>
          <a:bodyPr/>
          <a:lstStyle/>
          <a:p>
            <a:fld id="{B007B441-5312-499D-93C3-6E37886527FA}"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advTm="2141">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advTm="2141">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advTm="2141">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4B6055F8-1D02-4417-9241-55C834FD9970}" type="datetimeFigureOut">
              <a:rPr lang="it-IT" smtClean="0"/>
              <a:pPr/>
              <a:t>18/04/2020</a:t>
            </a:fld>
            <a:endParaRPr lang="it-IT"/>
          </a:p>
        </p:txBody>
      </p:sp>
      <p:sp>
        <p:nvSpPr>
          <p:cNvPr id="15" name="Segnaposto numero diapositiva 14"/>
          <p:cNvSpPr>
            <a:spLocks noGrp="1"/>
          </p:cNvSpPr>
          <p:nvPr>
            <p:ph type="sldNum" sz="quarter" idx="15"/>
          </p:nvPr>
        </p:nvSpPr>
        <p:spPr/>
        <p:txBody>
          <a:bodyPr/>
          <a:lstStyle>
            <a:lvl1pPr algn="ctr">
              <a:defRPr/>
            </a:lvl1pPr>
          </a:lstStyle>
          <a:p>
            <a:fld id="{B007B441-5312-499D-93C3-6E37886527FA}"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transition advTm="2141">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141">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advTm="2141">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141">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transition advTm="2141">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advTm="2141">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4B6055F8-1D02-4417-9241-55C834FD9970}" type="datetimeFigureOut">
              <a:rPr lang="it-IT" smtClean="0"/>
              <a:pPr/>
              <a:t>18/04/2020</a:t>
            </a:fld>
            <a:endParaRPr lang="it-IT"/>
          </a:p>
        </p:txBody>
      </p:sp>
      <p:sp>
        <p:nvSpPr>
          <p:cNvPr id="9" name="Segnaposto numero diapositiva 8"/>
          <p:cNvSpPr>
            <a:spLocks noGrp="1"/>
          </p:cNvSpPr>
          <p:nvPr>
            <p:ph type="sldNum" sz="quarter" idx="15"/>
          </p:nvPr>
        </p:nvSpPr>
        <p:spPr/>
        <p:txBody>
          <a:bodyPr/>
          <a:lstStyle/>
          <a:p>
            <a:fld id="{B007B441-5312-499D-93C3-6E37886527FA}"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advTm="2141">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4B6055F8-1D02-4417-9241-55C834FD9970}" type="datetimeFigureOut">
              <a:rPr lang="it-IT" smtClean="0"/>
              <a:pPr/>
              <a:t>18/04/2020</a:t>
            </a:fld>
            <a:endParaRPr lang="it-IT"/>
          </a:p>
        </p:txBody>
      </p:sp>
      <p:sp>
        <p:nvSpPr>
          <p:cNvPr id="9" name="Segnaposto numero diapositiva 8"/>
          <p:cNvSpPr>
            <a:spLocks noGrp="1"/>
          </p:cNvSpPr>
          <p:nvPr>
            <p:ph type="sldNum" sz="quarter" idx="11"/>
          </p:nvPr>
        </p:nvSpPr>
        <p:spPr/>
        <p:txBody>
          <a:bodyPr/>
          <a:lstStyle/>
          <a:p>
            <a:fld id="{B007B441-5312-499D-93C3-6E37886527FA}"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advTm="2141">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B6055F8-1D02-4417-9241-55C834FD9970}" type="datetimeFigureOut">
              <a:rPr lang="it-IT" smtClean="0"/>
              <a:pPr/>
              <a:t>18/04/2020</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007B441-5312-499D-93C3-6E37886527FA}"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Tm="2141">
    <p:wedg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endParaRPr lang="it-IT" dirty="0"/>
          </a:p>
        </p:txBody>
      </p:sp>
      <p:sp>
        <p:nvSpPr>
          <p:cNvPr id="2" name="Titolo 1"/>
          <p:cNvSpPr>
            <a:spLocks noGrp="1"/>
          </p:cNvSpPr>
          <p:nvPr>
            <p:ph type="ctrTitle"/>
          </p:nvPr>
        </p:nvSpPr>
        <p:spPr/>
        <p:txBody>
          <a:bodyPr/>
          <a:lstStyle/>
          <a:p>
            <a:r>
              <a:rPr lang="it-IT" dirty="0" smtClean="0"/>
              <a:t>Un dono prezioso </a:t>
            </a:r>
            <a:endParaRPr lang="it-IT" dirty="0"/>
          </a:p>
        </p:txBody>
      </p:sp>
      <p:pic>
        <p:nvPicPr>
          <p:cNvPr id="6" name="carta e vento">
            <a:hlinkClick r:id="" action="ppaction://media"/>
          </p:cNvPr>
          <p:cNvPicPr>
            <a:picLocks noRot="1" noChangeAspect="1"/>
          </p:cNvPicPr>
          <p:nvPr>
            <a:wavAudioFile r:embed="rId1" name="carta e vento"/>
          </p:nvPr>
        </p:nvPicPr>
        <p:blipFill>
          <a:blip r:embed="rId3"/>
          <a:stretch>
            <a:fillRect/>
          </a:stretch>
        </p:blipFill>
        <p:spPr>
          <a:xfrm>
            <a:off x="4500562" y="5500702"/>
            <a:ext cx="304800" cy="304800"/>
          </a:xfrm>
          <a:prstGeom prst="rect">
            <a:avLst/>
          </a:prstGeom>
        </p:spPr>
      </p:pic>
    </p:spTree>
  </p:cSld>
  <p:clrMapOvr>
    <a:masterClrMapping/>
  </p:clrMapOvr>
  <p:transition advTm="384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9218" name="Picture 2" descr="C:\Users\Adriano\Desktop\immagini amicizia lello\terra.jpg"/>
          <p:cNvPicPr>
            <a:picLocks noGrp="1" noChangeAspect="1" noChangeArrowheads="1"/>
          </p:cNvPicPr>
          <p:nvPr>
            <p:ph idx="1"/>
          </p:nvPr>
        </p:nvPicPr>
        <p:blipFill>
          <a:blip r:embed="rId2"/>
          <a:srcRect/>
          <a:stretch>
            <a:fillRect/>
          </a:stretch>
        </p:blipFill>
        <p:spPr bwMode="auto">
          <a:xfrm>
            <a:off x="1428728" y="1000108"/>
            <a:ext cx="6175415" cy="4631561"/>
          </a:xfrm>
          <a:prstGeom prst="rect">
            <a:avLst/>
          </a:prstGeom>
          <a:noFill/>
        </p:spPr>
      </p:pic>
    </p:spTree>
  </p:cSld>
  <p:clrMapOvr>
    <a:masterClrMapping/>
  </p:clrMapOvr>
  <p:transition advTm="6922">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0242" name="Picture 2" descr="C:\Users\Adriano\Desktop\immagini amicizia lello\timon e pumba.jpg"/>
          <p:cNvPicPr>
            <a:picLocks noGrp="1" noChangeAspect="1" noChangeArrowheads="1"/>
          </p:cNvPicPr>
          <p:nvPr>
            <p:ph idx="1"/>
          </p:nvPr>
        </p:nvPicPr>
        <p:blipFill>
          <a:blip r:embed="rId2"/>
          <a:srcRect/>
          <a:stretch>
            <a:fillRect/>
          </a:stretch>
        </p:blipFill>
        <p:spPr bwMode="auto">
          <a:xfrm>
            <a:off x="714348" y="1649714"/>
            <a:ext cx="7358114" cy="4120544"/>
          </a:xfrm>
          <a:prstGeom prst="rect">
            <a:avLst/>
          </a:prstGeom>
          <a:noFill/>
        </p:spPr>
      </p:pic>
    </p:spTree>
  </p:cSld>
  <p:clrMapOvr>
    <a:masterClrMapping/>
  </p:clrMapOvr>
  <p:transition advTm="714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1266" name="Picture 2" descr="C:\Users\Adriano\Desktop\immagini amicizia lello\topolino e paperino.jpg"/>
          <p:cNvPicPr>
            <a:picLocks noGrp="1" noChangeAspect="1" noChangeArrowheads="1"/>
          </p:cNvPicPr>
          <p:nvPr>
            <p:ph idx="1"/>
          </p:nvPr>
        </p:nvPicPr>
        <p:blipFill>
          <a:blip r:embed="rId2"/>
          <a:srcRect/>
          <a:stretch>
            <a:fillRect/>
          </a:stretch>
        </p:blipFill>
        <p:spPr bwMode="auto">
          <a:xfrm>
            <a:off x="1801490" y="1428736"/>
            <a:ext cx="5485153" cy="4714512"/>
          </a:xfrm>
          <a:prstGeom prst="rect">
            <a:avLst/>
          </a:prstGeom>
          <a:noFill/>
        </p:spPr>
      </p:pic>
    </p:spTree>
  </p:cSld>
  <p:clrMapOvr>
    <a:masterClrMapping/>
  </p:clrMapOvr>
  <p:transition advTm="7125">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2290" name="Picture 2" descr="C:\Users\Adriano\Desktop\immagini amicizia lello\totò e peppino scala milano.jpg"/>
          <p:cNvPicPr>
            <a:picLocks noGrp="1" noChangeAspect="1" noChangeArrowheads="1"/>
          </p:cNvPicPr>
          <p:nvPr>
            <p:ph idx="1"/>
          </p:nvPr>
        </p:nvPicPr>
        <p:blipFill>
          <a:blip r:embed="rId2"/>
          <a:srcRect/>
          <a:stretch>
            <a:fillRect/>
          </a:stretch>
        </p:blipFill>
        <p:spPr bwMode="auto">
          <a:xfrm>
            <a:off x="1452139" y="1524000"/>
            <a:ext cx="6239722" cy="4572000"/>
          </a:xfrm>
          <a:prstGeom prst="rect">
            <a:avLst/>
          </a:prstGeom>
          <a:noFill/>
        </p:spPr>
      </p:pic>
    </p:spTree>
  </p:cSld>
  <p:clrMapOvr>
    <a:masterClrMapping/>
  </p:clrMapOvr>
  <p:transition advTm="6906">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3314" name="Picture 2" descr="C:\Users\Adriano\Desktop\immagini amicizia lello\guttuso e picasso.jpg"/>
          <p:cNvPicPr>
            <a:picLocks noGrp="1" noChangeAspect="1" noChangeArrowheads="1"/>
          </p:cNvPicPr>
          <p:nvPr>
            <p:ph idx="1"/>
          </p:nvPr>
        </p:nvPicPr>
        <p:blipFill>
          <a:blip r:embed="rId2"/>
          <a:srcRect/>
          <a:stretch>
            <a:fillRect/>
          </a:stretch>
        </p:blipFill>
        <p:spPr bwMode="auto">
          <a:xfrm>
            <a:off x="1714069" y="1357298"/>
            <a:ext cx="5572575" cy="4782434"/>
          </a:xfrm>
          <a:prstGeom prst="rect">
            <a:avLst/>
          </a:prstGeom>
          <a:noFill/>
        </p:spPr>
      </p:pic>
    </p:spTree>
  </p:cSld>
  <p:clrMapOvr>
    <a:masterClrMapping/>
  </p:clrMapOvr>
  <p:transition advTm="7062">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4338" name="Picture 2" descr="C:\Users\Adriano\Desktop\immagini amicizia lello\lukaku ed esposito.jpg"/>
          <p:cNvPicPr>
            <a:picLocks noGrp="1" noChangeAspect="1" noChangeArrowheads="1"/>
          </p:cNvPicPr>
          <p:nvPr>
            <p:ph idx="1"/>
          </p:nvPr>
        </p:nvPicPr>
        <p:blipFill>
          <a:blip r:embed="rId2"/>
          <a:srcRect/>
          <a:stretch>
            <a:fillRect/>
          </a:stretch>
        </p:blipFill>
        <p:spPr bwMode="auto">
          <a:xfrm>
            <a:off x="1357259" y="1571612"/>
            <a:ext cx="6463687" cy="4500594"/>
          </a:xfrm>
          <a:prstGeom prst="rect">
            <a:avLst/>
          </a:prstGeom>
          <a:noFill/>
        </p:spPr>
      </p:pic>
    </p:spTree>
  </p:cSld>
  <p:clrMapOvr>
    <a:masterClrMapping/>
  </p:clrMapOvr>
  <p:transition advTm="7109">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5362" name="Picture 2" descr="C:\Users\Adriano\Desktop\immagini amicizia lello\fellini e mastroinanni.jpg"/>
          <p:cNvPicPr>
            <a:picLocks noGrp="1" noChangeAspect="1" noChangeArrowheads="1"/>
          </p:cNvPicPr>
          <p:nvPr>
            <p:ph idx="1"/>
          </p:nvPr>
        </p:nvPicPr>
        <p:blipFill>
          <a:blip r:embed="rId2"/>
          <a:srcRect/>
          <a:stretch>
            <a:fillRect/>
          </a:stretch>
        </p:blipFill>
        <p:spPr bwMode="auto">
          <a:xfrm>
            <a:off x="1527963" y="1524000"/>
            <a:ext cx="6088073" cy="4572000"/>
          </a:xfrm>
          <a:prstGeom prst="rect">
            <a:avLst/>
          </a:prstGeom>
          <a:noFill/>
        </p:spPr>
      </p:pic>
    </p:spTree>
  </p:cSld>
  <p:clrMapOvr>
    <a:masterClrMapping/>
  </p:clrMapOvr>
  <p:transition advTm="7015">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6386" name="Picture 2" descr="C:\Users\Adriano\Desktop\immagini amicizia lello\edoardo e totò.jpg"/>
          <p:cNvPicPr>
            <a:picLocks noGrp="1" noChangeAspect="1" noChangeArrowheads="1"/>
          </p:cNvPicPr>
          <p:nvPr>
            <p:ph idx="1"/>
          </p:nvPr>
        </p:nvPicPr>
        <p:blipFill>
          <a:blip r:embed="rId2"/>
          <a:srcRect/>
          <a:stretch>
            <a:fillRect/>
          </a:stretch>
        </p:blipFill>
        <p:spPr bwMode="auto">
          <a:xfrm>
            <a:off x="762000" y="1571612"/>
            <a:ext cx="7620000" cy="4238638"/>
          </a:xfrm>
          <a:prstGeom prst="rect">
            <a:avLst/>
          </a:prstGeom>
          <a:noFill/>
        </p:spPr>
      </p:pic>
    </p:spTree>
  </p:cSld>
  <p:clrMapOvr>
    <a:masterClrMapping/>
  </p:clrMapOvr>
  <p:transition advTm="7094">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7410" name="Picture 2" descr="C:\Users\Adriano\Desktop\immagini amicizia lello\detto zen.png"/>
          <p:cNvPicPr>
            <a:picLocks noGrp="1" noChangeAspect="1" noChangeArrowheads="1"/>
          </p:cNvPicPr>
          <p:nvPr>
            <p:ph idx="1"/>
          </p:nvPr>
        </p:nvPicPr>
        <p:blipFill>
          <a:blip r:embed="rId2"/>
          <a:srcRect/>
          <a:stretch>
            <a:fillRect/>
          </a:stretch>
        </p:blipFill>
        <p:spPr bwMode="auto">
          <a:xfrm>
            <a:off x="1000100" y="1214422"/>
            <a:ext cx="7326923" cy="4572000"/>
          </a:xfrm>
          <a:prstGeom prst="rect">
            <a:avLst/>
          </a:prstGeom>
          <a:noFill/>
        </p:spPr>
      </p:pic>
    </p:spTree>
  </p:cSld>
  <p:clrMapOvr>
    <a:masterClrMapping/>
  </p:clrMapOvr>
  <p:transition advTm="6937">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pic>
        <p:nvPicPr>
          <p:cNvPr id="1028" name="Picture 4" descr="C:\Users\Adriano\Desktop\immagini amicizia lello\marvel.jpg"/>
          <p:cNvPicPr>
            <a:picLocks noGrp="1" noChangeAspect="1" noChangeArrowheads="1"/>
          </p:cNvPicPr>
          <p:nvPr>
            <p:ph idx="1"/>
          </p:nvPr>
        </p:nvPicPr>
        <p:blipFill>
          <a:blip r:embed="rId2"/>
          <a:srcRect/>
          <a:stretch>
            <a:fillRect/>
          </a:stretch>
        </p:blipFill>
        <p:spPr bwMode="auto">
          <a:xfrm>
            <a:off x="762000" y="1804987"/>
            <a:ext cx="7620000" cy="4010025"/>
          </a:xfrm>
          <a:prstGeom prst="rect">
            <a:avLst/>
          </a:prstGeom>
          <a:noFill/>
        </p:spPr>
      </p:pic>
    </p:spTree>
  </p:cSld>
  <p:clrMapOvr>
    <a:masterClrMapping/>
  </p:clrMapOvr>
  <p:transition advTm="711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dirty="0"/>
          </a:p>
        </p:txBody>
      </p:sp>
      <p:pic>
        <p:nvPicPr>
          <p:cNvPr id="4" name="Picture 3" descr="C:\Users\Adriano\Desktop\immagini amicizia lello\bambini amici.jpg"/>
          <p:cNvPicPr>
            <a:picLocks noChangeAspect="1" noChangeArrowheads="1"/>
          </p:cNvPicPr>
          <p:nvPr/>
        </p:nvPicPr>
        <p:blipFill>
          <a:blip r:embed="rId2"/>
          <a:srcRect/>
          <a:stretch>
            <a:fillRect/>
          </a:stretch>
        </p:blipFill>
        <p:spPr bwMode="auto">
          <a:xfrm>
            <a:off x="1643042" y="1500174"/>
            <a:ext cx="5786478" cy="4643470"/>
          </a:xfrm>
          <a:prstGeom prst="rect">
            <a:avLst/>
          </a:prstGeom>
          <a:noFill/>
        </p:spPr>
      </p:pic>
    </p:spTree>
  </p:cSld>
  <p:clrMapOvr>
    <a:masterClrMapping/>
  </p:clrMapOvr>
  <p:transition advTm="6937">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2051" name="Picture 3" descr="C:\Users\Adriano\Desktop\immagini amicizia lello\simpson.jpg"/>
          <p:cNvPicPr>
            <a:picLocks noGrp="1" noChangeAspect="1" noChangeArrowheads="1"/>
          </p:cNvPicPr>
          <p:nvPr>
            <p:ph idx="1"/>
          </p:nvPr>
        </p:nvPicPr>
        <p:blipFill>
          <a:blip r:embed="rId2"/>
          <a:srcRect/>
          <a:stretch>
            <a:fillRect/>
          </a:stretch>
        </p:blipFill>
        <p:spPr bwMode="auto">
          <a:xfrm>
            <a:off x="1496237" y="1500173"/>
            <a:ext cx="6088116" cy="4572033"/>
          </a:xfrm>
          <a:prstGeom prst="rect">
            <a:avLst/>
          </a:prstGeom>
          <a:noFill/>
        </p:spPr>
      </p:pic>
    </p:spTree>
  </p:cSld>
  <p:clrMapOvr>
    <a:masterClrMapping/>
  </p:clrMapOvr>
  <p:transition advTm="7141">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5" name="Picture 3" descr="C:\Users\Adriano\Desktop\immagini amicizia lello\cicerone.jpg"/>
          <p:cNvPicPr>
            <a:picLocks noGrp="1" noChangeAspect="1" noChangeArrowheads="1"/>
          </p:cNvPicPr>
          <p:nvPr>
            <p:ph idx="1"/>
          </p:nvPr>
        </p:nvPicPr>
        <p:blipFill>
          <a:blip r:embed="rId2"/>
          <a:srcRect/>
          <a:stretch>
            <a:fillRect/>
          </a:stretch>
        </p:blipFill>
        <p:spPr bwMode="auto">
          <a:xfrm>
            <a:off x="1904984" y="928669"/>
            <a:ext cx="5238784" cy="5163225"/>
          </a:xfrm>
          <a:prstGeom prst="rect">
            <a:avLst/>
          </a:prstGeom>
          <a:noFill/>
        </p:spPr>
      </p:pic>
    </p:spTree>
  </p:cSld>
  <p:clrMapOvr>
    <a:masterClrMapping/>
  </p:clrMapOvr>
  <p:transition advTm="6969">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286388"/>
            <a:ext cx="8229600" cy="809612"/>
          </a:xfrm>
        </p:spPr>
        <p:txBody>
          <a:bodyPr/>
          <a:lstStyle/>
          <a:p>
            <a:pPr algn="r">
              <a:buNone/>
            </a:pPr>
            <a:r>
              <a:rPr lang="it-IT" dirty="0" smtClean="0"/>
              <a:t>Raffaele </a:t>
            </a:r>
            <a:r>
              <a:rPr lang="it-IT" dirty="0" err="1" smtClean="0"/>
              <a:t>Tabasso</a:t>
            </a:r>
            <a:endParaRPr lang="it-IT" dirty="0" smtClean="0"/>
          </a:p>
        </p:txBody>
      </p:sp>
      <p:sp>
        <p:nvSpPr>
          <p:cNvPr id="2" name="Titolo 1"/>
          <p:cNvSpPr>
            <a:spLocks noGrp="1"/>
          </p:cNvSpPr>
          <p:nvPr>
            <p:ph type="title"/>
          </p:nvPr>
        </p:nvSpPr>
        <p:spPr>
          <a:xfrm>
            <a:off x="500034" y="1285860"/>
            <a:ext cx="8229600" cy="4143404"/>
          </a:xfrm>
        </p:spPr>
        <p:txBody>
          <a:bodyPr>
            <a:noAutofit/>
          </a:bodyPr>
          <a:lstStyle/>
          <a:p>
            <a:r>
              <a:rPr lang="it-IT" sz="3200" dirty="0" smtClean="0"/>
              <a:t>Corri, </a:t>
            </a:r>
            <a:r>
              <a:rPr lang="it-IT" sz="3200" dirty="0" err="1" smtClean="0"/>
              <a:t>corri</a:t>
            </a:r>
            <a:r>
              <a:rPr lang="it-IT" sz="3200" dirty="0" smtClean="0"/>
              <a:t>, vola mio cuore e,</a:t>
            </a:r>
            <a:br>
              <a:rPr lang="it-IT" sz="3200" dirty="0" smtClean="0"/>
            </a:br>
            <a:r>
              <a:rPr lang="it-IT" sz="3200" dirty="0" smtClean="0"/>
              <a:t>Come un uccello</a:t>
            </a:r>
            <a:br>
              <a:rPr lang="it-IT" sz="3200" dirty="0" smtClean="0"/>
            </a:br>
            <a:r>
              <a:rPr lang="it-IT" sz="3200" dirty="0" smtClean="0"/>
              <a:t>Raggiungi gli  amici lontani da me</a:t>
            </a:r>
            <a:br>
              <a:rPr lang="it-IT" sz="3200" dirty="0" smtClean="0"/>
            </a:br>
            <a:r>
              <a:rPr lang="it-IT" sz="3200" dirty="0" smtClean="0"/>
              <a:t>Ma, la distanza che ora ci assilla,</a:t>
            </a:r>
            <a:br>
              <a:rPr lang="it-IT" sz="3200" dirty="0" smtClean="0"/>
            </a:br>
            <a:r>
              <a:rPr lang="it-IT" sz="3200" dirty="0" smtClean="0"/>
              <a:t>Mai separa l’amore più puro.</a:t>
            </a:r>
            <a:br>
              <a:rPr lang="it-IT" sz="3200" dirty="0" smtClean="0"/>
            </a:br>
            <a:r>
              <a:rPr lang="it-IT" sz="3200" dirty="0" smtClean="0"/>
              <a:t>Corri, </a:t>
            </a:r>
            <a:r>
              <a:rPr lang="it-IT" sz="3200" dirty="0" err="1" smtClean="0"/>
              <a:t>corri</a:t>
            </a:r>
            <a:r>
              <a:rPr lang="it-IT" sz="3200" dirty="0" smtClean="0"/>
              <a:t>,vola mio cuore,</a:t>
            </a:r>
            <a:br>
              <a:rPr lang="it-IT" sz="3200" dirty="0" smtClean="0"/>
            </a:br>
            <a:r>
              <a:rPr lang="it-IT" sz="3200" dirty="0" smtClean="0"/>
              <a:t>Tempi bui, tempi tristi,</a:t>
            </a:r>
            <a:br>
              <a:rPr lang="it-IT" sz="3200" dirty="0" smtClean="0"/>
            </a:br>
            <a:r>
              <a:rPr lang="it-IT" sz="3200" dirty="0" smtClean="0"/>
              <a:t>Ma l’amicizia tempo non ha,</a:t>
            </a:r>
            <a:br>
              <a:rPr lang="it-IT" sz="3200" dirty="0" smtClean="0"/>
            </a:br>
            <a:r>
              <a:rPr lang="it-IT" sz="3200" dirty="0" smtClean="0"/>
              <a:t>E con il cuore si rinsalderà</a:t>
            </a:r>
            <a:br>
              <a:rPr lang="it-IT" sz="3200" dirty="0" smtClean="0"/>
            </a:br>
            <a:endParaRPr lang="it-IT" sz="3200" dirty="0"/>
          </a:p>
        </p:txBody>
      </p:sp>
    </p:spTree>
  </p:cSld>
  <p:clrMapOvr>
    <a:masterClrMapping/>
  </p:clrMapOvr>
  <p:transition advTm="6969">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4" name="Picture 2" descr="C:\Users\Adriano\Desktop\immagini amicizia lello\palloncini.jpg"/>
          <p:cNvPicPr>
            <a:picLocks noGrp="1" noChangeAspect="1" noChangeArrowheads="1"/>
          </p:cNvPicPr>
          <p:nvPr>
            <p:ph idx="1"/>
          </p:nvPr>
        </p:nvPicPr>
        <p:blipFill>
          <a:blip r:embed="rId2"/>
          <a:stretch>
            <a:fillRect/>
          </a:stretch>
        </p:blipFill>
        <p:spPr bwMode="auto">
          <a:xfrm>
            <a:off x="1466804" y="1524000"/>
            <a:ext cx="6210392" cy="4572000"/>
          </a:xfrm>
          <a:prstGeom prst="rect">
            <a:avLst/>
          </a:prstGeom>
          <a:noFill/>
        </p:spPr>
      </p:pic>
    </p:spTree>
  </p:cSld>
  <p:clrMapOvr>
    <a:masterClrMapping/>
  </p:clrMapOvr>
  <p:transition advTm="7093">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4" name="Picture 2" descr="C:\Users\Adriano\Desktop\immagini amicizia lello\snoopy.jpg"/>
          <p:cNvPicPr>
            <a:picLocks noGrp="1" noChangeAspect="1" noChangeArrowheads="1"/>
          </p:cNvPicPr>
          <p:nvPr>
            <p:ph idx="1"/>
          </p:nvPr>
        </p:nvPicPr>
        <p:blipFill>
          <a:blip r:embed="rId2"/>
          <a:stretch>
            <a:fillRect/>
          </a:stretch>
        </p:blipFill>
        <p:spPr bwMode="auto">
          <a:xfrm>
            <a:off x="2500298" y="857232"/>
            <a:ext cx="4286280" cy="4898606"/>
          </a:xfrm>
          <a:prstGeom prst="rect">
            <a:avLst/>
          </a:prstGeom>
          <a:noFill/>
        </p:spPr>
      </p:pic>
    </p:spTree>
  </p:cSld>
  <p:clrMapOvr>
    <a:masterClrMapping/>
  </p:clrMapOvr>
  <p:transition advTm="7016">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pic>
        <p:nvPicPr>
          <p:cNvPr id="4098" name="Picture 2" descr="C:\Users\Adriano\Desktop\immagini amicizia lello\gandhi.jpg"/>
          <p:cNvPicPr>
            <a:picLocks noGrp="1" noChangeAspect="1" noChangeArrowheads="1"/>
          </p:cNvPicPr>
          <p:nvPr>
            <p:ph idx="1"/>
          </p:nvPr>
        </p:nvPicPr>
        <p:blipFill>
          <a:blip r:embed="rId2"/>
          <a:srcRect/>
          <a:stretch>
            <a:fillRect/>
          </a:stretch>
        </p:blipFill>
        <p:spPr bwMode="auto">
          <a:xfrm>
            <a:off x="1201189" y="1643050"/>
            <a:ext cx="6778672" cy="4357718"/>
          </a:xfrm>
          <a:prstGeom prst="rect">
            <a:avLst/>
          </a:prstGeom>
          <a:noFill/>
        </p:spPr>
      </p:pic>
    </p:spTree>
  </p:cSld>
  <p:clrMapOvr>
    <a:masterClrMapping/>
  </p:clrMapOvr>
  <p:transition advTm="714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5122" name="Picture 2" descr="C:\Users\Adriano\Desktop\immagini amicizia lello\pigiama a righe.jpg"/>
          <p:cNvPicPr>
            <a:picLocks noGrp="1" noChangeAspect="1" noChangeArrowheads="1"/>
          </p:cNvPicPr>
          <p:nvPr>
            <p:ph idx="1"/>
          </p:nvPr>
        </p:nvPicPr>
        <p:blipFill>
          <a:blip r:embed="rId2"/>
          <a:srcRect/>
          <a:stretch>
            <a:fillRect/>
          </a:stretch>
        </p:blipFill>
        <p:spPr bwMode="auto">
          <a:xfrm>
            <a:off x="654205" y="1524000"/>
            <a:ext cx="7835590" cy="4572000"/>
          </a:xfrm>
          <a:prstGeom prst="rect">
            <a:avLst/>
          </a:prstGeom>
          <a:noFill/>
        </p:spPr>
      </p:pic>
    </p:spTree>
  </p:cSld>
  <p:clrMapOvr>
    <a:masterClrMapping/>
  </p:clrMapOvr>
  <p:transition advTm="7063">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6146" name="Picture 2" descr="C:\Users\Adriano\Desktop\immagini amicizia lello\sharlock.jpg"/>
          <p:cNvPicPr>
            <a:picLocks noGrp="1" noChangeAspect="1" noChangeArrowheads="1"/>
          </p:cNvPicPr>
          <p:nvPr>
            <p:ph idx="1"/>
          </p:nvPr>
        </p:nvPicPr>
        <p:blipFill>
          <a:blip r:embed="rId2"/>
          <a:srcRect/>
          <a:stretch>
            <a:fillRect/>
          </a:stretch>
        </p:blipFill>
        <p:spPr bwMode="auto">
          <a:xfrm>
            <a:off x="1744964" y="1285860"/>
            <a:ext cx="5470242" cy="4884145"/>
          </a:xfrm>
          <a:prstGeom prst="rect">
            <a:avLst/>
          </a:prstGeom>
          <a:noFill/>
        </p:spPr>
      </p:pic>
    </p:spTree>
  </p:cSld>
  <p:clrMapOvr>
    <a:masterClrMapping/>
  </p:clrMapOvr>
  <p:transition advTm="7234">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7170" name="Picture 2" descr="C:\Users\Adriano\Desktop\immagini amicizia lello\spirit.jpg"/>
          <p:cNvPicPr>
            <a:picLocks noGrp="1" noChangeAspect="1" noChangeArrowheads="1"/>
          </p:cNvPicPr>
          <p:nvPr>
            <p:ph idx="1"/>
          </p:nvPr>
        </p:nvPicPr>
        <p:blipFill>
          <a:blip r:embed="rId2"/>
          <a:srcRect/>
          <a:stretch>
            <a:fillRect/>
          </a:stretch>
        </p:blipFill>
        <p:spPr bwMode="auto">
          <a:xfrm>
            <a:off x="719644" y="1643050"/>
            <a:ext cx="7874056" cy="4429156"/>
          </a:xfrm>
          <a:prstGeom prst="rect">
            <a:avLst/>
          </a:prstGeom>
          <a:noFill/>
        </p:spPr>
      </p:pic>
    </p:spTree>
  </p:cSld>
  <p:clrMapOvr>
    <a:masterClrMapping/>
  </p:clrMapOvr>
  <p:transition advTm="6969">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8194" name="Picture 2" descr="C:\Users\Adriano\Desktop\immagini amicizia lello\stanlio e olio.jpg"/>
          <p:cNvPicPr>
            <a:picLocks noGrp="1" noChangeAspect="1" noChangeArrowheads="1"/>
          </p:cNvPicPr>
          <p:nvPr>
            <p:ph idx="1"/>
          </p:nvPr>
        </p:nvPicPr>
        <p:blipFill>
          <a:blip r:embed="rId2"/>
          <a:srcRect/>
          <a:stretch>
            <a:fillRect/>
          </a:stretch>
        </p:blipFill>
        <p:spPr bwMode="auto">
          <a:xfrm>
            <a:off x="1214414" y="928670"/>
            <a:ext cx="6885140" cy="5143536"/>
          </a:xfrm>
          <a:prstGeom prst="rect">
            <a:avLst/>
          </a:prstGeom>
          <a:noFill/>
        </p:spPr>
      </p:pic>
    </p:spTree>
  </p:cSld>
  <p:clrMapOvr>
    <a:masterClrMapping/>
  </p:clrMapOvr>
  <p:transition advTm="7329">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136</TotalTime>
  <Words>14</Words>
  <PresentationFormat>Presentazione su schermo (4:3)</PresentationFormat>
  <Paragraphs>3</Paragraphs>
  <Slides>22</Slides>
  <Notes>0</Notes>
  <HiddenSlides>0</HiddenSlides>
  <MMClips>1</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Carta</vt:lpstr>
      <vt:lpstr>Un dono prezioso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Corri, corri, vola mio cuore e, Come un uccello Raggiungi gli  amici lontani da me Ma, la distanza che ora ci assilla, Mai separa l’amore più puro. Corri, corri,vola mio cuore, Tempi bui, tempi tristi, Ma l’amicizia tempo non ha, E con il cuore si rinsalderà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dono prezioso</dc:title>
  <dc:creator>Adriano</dc:creator>
  <cp:lastModifiedBy>Adriano</cp:lastModifiedBy>
  <cp:revision>49</cp:revision>
  <dcterms:created xsi:type="dcterms:W3CDTF">2020-04-18T14:25:54Z</dcterms:created>
  <dcterms:modified xsi:type="dcterms:W3CDTF">2020-04-18T17:09:04Z</dcterms:modified>
</cp:coreProperties>
</file>