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fuoriclasse4ever.blogspot.com/2014/02/aforismi-sullamicizia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C43877-2F29-4785-ABA8-EF7512339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8600" y="-360729"/>
            <a:ext cx="9448800" cy="350155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B9566F-3299-4333-8A84-706FBCCB1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L'AMICIZIA. - ppt scaricare">
            <a:extLst>
              <a:ext uri="{FF2B5EF4-FFF2-40B4-BE49-F238E27FC236}">
                <a16:creationId xmlns:a16="http://schemas.microsoft.com/office/drawing/2014/main" id="{54B833BF-96EC-4294-AFC7-48053F2AF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2meta_.com_ -_ Marshmello_ &amp;_ Anne-Marie_ -_ FRIENDS_ _(Music_ Video_)_ __OFFICIAL_ FRIENDZONE_ ANTHEM__-128k_">
            <a:hlinkClick r:id="" action="ppaction://media"/>
            <a:extLst>
              <a:ext uri="{FF2B5EF4-FFF2-40B4-BE49-F238E27FC236}">
                <a16:creationId xmlns:a16="http://schemas.microsoft.com/office/drawing/2014/main" id="{E0D5F994-C515-4F12-91A9-B31EBA608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24841" y="212410"/>
            <a:ext cx="609600" cy="6096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82306F8-CFD3-4434-BFA3-9C4C9AC6C5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1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2"/>
    </mc:Choice>
    <mc:Fallback>
      <p:transition spd="slow" advTm="5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BC229-4B34-4111-9656-E7F50955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Amicizia">
            <a:extLst>
              <a:ext uri="{FF2B5EF4-FFF2-40B4-BE49-F238E27FC236}">
                <a16:creationId xmlns:a16="http://schemas.microsoft.com/office/drawing/2014/main" id="{8A37AF80-8AA2-46B9-A4BD-022147C996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" y="0"/>
            <a:ext cx="121761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90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44"/>
    </mc:Choice>
    <mc:Fallback>
      <p:transition spd="slow" advTm="179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A2467-2B20-492F-8E03-6341CD7A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Immagini con frasi sull'amicizia">
            <a:extLst>
              <a:ext uri="{FF2B5EF4-FFF2-40B4-BE49-F238E27FC236}">
                <a16:creationId xmlns:a16="http://schemas.microsoft.com/office/drawing/2014/main" id="{10E8B575-9A9B-4B00-BEA8-2B47759AD3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E801A"/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8463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1"/>
    </mc:Choice>
    <mc:Fallback>
      <p:transition spd="slow" advTm="56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FCE2B-3D5D-45AA-BEC9-162B4E54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30" name="Picture 6" descr="Frasi amicizia 338 - Buongiorno-Immagini.it">
            <a:extLst>
              <a:ext uri="{FF2B5EF4-FFF2-40B4-BE49-F238E27FC236}">
                <a16:creationId xmlns:a16="http://schemas.microsoft.com/office/drawing/2014/main" id="{0CA4336F-D779-4A00-B824-24388ECA21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3"/>
    </mc:Choice>
    <mc:Fallback>
      <p:transition spd="slow" advTm="67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11CA3-8B22-44C0-ABCD-D181AED5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frasi sull'amicizia - Cerca con Google | Citazioni">
            <a:extLst>
              <a:ext uri="{FF2B5EF4-FFF2-40B4-BE49-F238E27FC236}">
                <a16:creationId xmlns:a16="http://schemas.microsoft.com/office/drawing/2014/main" id="{50324EBE-666C-4145-84C6-E67F00B333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2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5"/>
    </mc:Choice>
    <mc:Fallback>
      <p:transition spd="slow" advTm="92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0E993F-7778-4058-AF9A-AD9C67F7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Frasi sull'Amicizia (brevi): le 125 più belle di sempre">
            <a:extLst>
              <a:ext uri="{FF2B5EF4-FFF2-40B4-BE49-F238E27FC236}">
                <a16:creationId xmlns:a16="http://schemas.microsoft.com/office/drawing/2014/main" id="{D3DC9A94-8A80-418E-B20E-39C6E75469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" y="2956"/>
            <a:ext cx="12186670" cy="68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2B9D242-3B9D-42DD-AEF3-A853B5B9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9464" y="4243642"/>
            <a:ext cx="3992193" cy="270691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4B0ED4-F1D9-4F63-BEA3-48916F2EA7AC}"/>
              </a:ext>
            </a:extLst>
          </p:cNvPr>
          <p:cNvSpPr txBox="1"/>
          <p:nvPr/>
        </p:nvSpPr>
        <p:spPr>
          <a:xfrm>
            <a:off x="1799007" y="7043112"/>
            <a:ext cx="399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://fuoriclasse4ever.blogspot.com/2014/02/aforismi-sullamicizia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nc-sa/3.0/"/>
              </a:rPr>
              <a:t>CC BY-SA-NC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83415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6"/>
    </mc:Choice>
    <mc:Fallback>
      <p:transition spd="slow" advTm="680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6171F-CD03-498A-9742-1E75E636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Frasi, Citazioni e Aforismi Celebri Brevi Famose per Stato">
            <a:extLst>
              <a:ext uri="{FF2B5EF4-FFF2-40B4-BE49-F238E27FC236}">
                <a16:creationId xmlns:a16="http://schemas.microsoft.com/office/drawing/2014/main" id="{6DFC32FA-1027-4C6D-88D3-8E722F408C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0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1"/>
    </mc:Choice>
    <mc:Fallback>
      <p:transition spd="slow" advTm="78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8278C-7372-4A86-B33C-98465971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Risultati immagini per sfondo muro">
            <a:extLst>
              <a:ext uri="{FF2B5EF4-FFF2-40B4-BE49-F238E27FC236}">
                <a16:creationId xmlns:a16="http://schemas.microsoft.com/office/drawing/2014/main" id="{6780C7B9-26EC-49D8-A4A2-D04DE32F0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3419B35-49BC-4071-AAA9-B9130F2E14CF}"/>
              </a:ext>
            </a:extLst>
          </p:cNvPr>
          <p:cNvSpPr/>
          <p:nvPr/>
        </p:nvSpPr>
        <p:spPr>
          <a:xfrm>
            <a:off x="896502" y="1410887"/>
            <a:ext cx="10786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A CURA DI SCALAS FRANCESCO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B25BF10-A2A6-4021-8181-0FA168262526}"/>
              </a:ext>
            </a:extLst>
          </p:cNvPr>
          <p:cNvSpPr/>
          <p:nvPr/>
        </p:nvSpPr>
        <p:spPr>
          <a:xfrm>
            <a:off x="2185314" y="2967335"/>
            <a:ext cx="782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GRAZIE PER LA VISIONE</a:t>
            </a:r>
          </a:p>
        </p:txBody>
      </p:sp>
    </p:spTree>
    <p:extLst>
      <p:ext uri="{BB962C8B-B14F-4D97-AF65-F5344CB8AC3E}">
        <p14:creationId xmlns:p14="http://schemas.microsoft.com/office/powerpoint/2010/main" val="16708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4"/>
    </mc:Choice>
    <mc:Fallback>
      <p:transition spd="slow" advTm="5304"/>
    </mc:Fallback>
  </mc:AlternateContent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301</TotalTime>
  <Words>21</Words>
  <Application>Microsoft Office PowerPoint</Application>
  <PresentationFormat>Widescreen</PresentationFormat>
  <Paragraphs>3</Paragraphs>
  <Slides>8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cscar</dc:creator>
  <cp:lastModifiedBy>cscar</cp:lastModifiedBy>
  <cp:revision>22</cp:revision>
  <dcterms:created xsi:type="dcterms:W3CDTF">2020-04-20T16:14:13Z</dcterms:created>
  <dcterms:modified xsi:type="dcterms:W3CDTF">2020-04-23T16:45:38Z</dcterms:modified>
</cp:coreProperties>
</file>