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63" r:id="rId6"/>
    <p:sldId id="259" r:id="rId7"/>
    <p:sldId id="260" r:id="rId8"/>
    <p:sldId id="266" r:id="rId9"/>
    <p:sldId id="264" r:id="rId10"/>
    <p:sldId id="261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463B9-C199-478E-B713-564668DBA99C}" type="datetimeFigureOut">
              <a:rPr lang="it-IT" smtClean="0"/>
              <a:t>08/12/2020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CB7C-40F6-49FB-A0D5-2C7B3745D5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1578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463B9-C199-478E-B713-564668DBA99C}" type="datetimeFigureOut">
              <a:rPr lang="it-IT" smtClean="0"/>
              <a:t>08/12/2020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CB7C-40F6-49FB-A0D5-2C7B3745D5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4800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463B9-C199-478E-B713-564668DBA99C}" type="datetimeFigureOut">
              <a:rPr lang="it-IT" smtClean="0"/>
              <a:t>08/12/2020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CB7C-40F6-49FB-A0D5-2C7B3745D5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3823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463B9-C199-478E-B713-564668DBA99C}" type="datetimeFigureOut">
              <a:rPr lang="it-IT" smtClean="0"/>
              <a:t>08/12/2020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CB7C-40F6-49FB-A0D5-2C7B3745D5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1543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463B9-C199-478E-B713-564668DBA99C}" type="datetimeFigureOut">
              <a:rPr lang="it-IT" smtClean="0"/>
              <a:t>08/12/2020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CB7C-40F6-49FB-A0D5-2C7B3745D5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5853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463B9-C199-478E-B713-564668DBA99C}" type="datetimeFigureOut">
              <a:rPr lang="it-IT" smtClean="0"/>
              <a:t>08/12/2020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CB7C-40F6-49FB-A0D5-2C7B3745D5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4975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463B9-C199-478E-B713-564668DBA99C}" type="datetimeFigureOut">
              <a:rPr lang="it-IT" smtClean="0"/>
              <a:t>08/12/2020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CB7C-40F6-49FB-A0D5-2C7B3745D5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1679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463B9-C199-478E-B713-564668DBA99C}" type="datetimeFigureOut">
              <a:rPr lang="it-IT" smtClean="0"/>
              <a:t>08/12/2020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CB7C-40F6-49FB-A0D5-2C7B3745D5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8751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463B9-C199-478E-B713-564668DBA99C}" type="datetimeFigureOut">
              <a:rPr lang="it-IT" smtClean="0"/>
              <a:t>08/12/2020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CB7C-40F6-49FB-A0D5-2C7B3745D5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203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463B9-C199-478E-B713-564668DBA99C}" type="datetimeFigureOut">
              <a:rPr lang="it-IT" smtClean="0"/>
              <a:t>08/12/2020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CB7C-40F6-49FB-A0D5-2C7B3745D5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0497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463B9-C199-478E-B713-564668DBA99C}" type="datetimeFigureOut">
              <a:rPr lang="it-IT" smtClean="0"/>
              <a:t>08/12/2020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CB7C-40F6-49FB-A0D5-2C7B3745D5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6909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463B9-C199-478E-B713-564668DBA99C}" type="datetimeFigureOut">
              <a:rPr lang="it-IT" smtClean="0"/>
              <a:t>08/12/2020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0CB7C-40F6-49FB-A0D5-2C7B3745D5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9537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Un Vero Amico In Me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4479635" y="2967335"/>
            <a:ext cx="18473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it-IT" sz="9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683568" y="332656"/>
            <a:ext cx="777686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8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L’AMICIZIA</a:t>
            </a:r>
            <a:endParaRPr lang="it-IT" sz="8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790" y="2132856"/>
            <a:ext cx="4797152" cy="4653136"/>
          </a:xfrm>
          <a:prstGeom prst="rect">
            <a:avLst/>
          </a:prstGeom>
        </p:spPr>
      </p:pic>
      <p:pic>
        <p:nvPicPr>
          <p:cNvPr id="5" name="Un Vero Amico In Me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57600" y="2406281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988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55"/>
    </mc:Choice>
    <mc:Fallback xmlns="">
      <p:transition spd="slow" advTm="51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2892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7952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numSld="999" showWhenStopped="0">
                <p:cTn id="2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67544" y="4364882"/>
            <a:ext cx="82089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ANTONIO PERUGINO</a:t>
            </a:r>
            <a:endParaRPr lang="it-IT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 descr="☺️ Faccina Sorridente Emoj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799"/>
            <a:ext cx="6408712" cy="273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467544" y="260648"/>
            <a:ext cx="820891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it-IT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8253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6" y="8530"/>
            <a:ext cx="8388424" cy="2844405"/>
          </a:xfrm>
        </p:spPr>
      </p:pic>
      <p:sp>
        <p:nvSpPr>
          <p:cNvPr id="5" name="Rettangolo 4"/>
          <p:cNvSpPr/>
          <p:nvPr/>
        </p:nvSpPr>
        <p:spPr>
          <a:xfrm>
            <a:off x="395536" y="1988840"/>
            <a:ext cx="8028384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>
              <a:buNone/>
            </a:pPr>
            <a:r>
              <a:rPr lang="it-IT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marL="0" indent="0" algn="ctr">
              <a:buNone/>
            </a:pPr>
            <a:r>
              <a:rPr lang="it-IT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 ogni tempo sono state scritte sull’amicizia,</a:t>
            </a:r>
          </a:p>
          <a:p>
            <a:pPr marL="0" indent="0" algn="ctr">
              <a:buNone/>
            </a:pPr>
            <a:r>
              <a:rPr lang="it-IT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pagine e pagine. </a:t>
            </a:r>
          </a:p>
          <a:p>
            <a:pPr marL="0" indent="0" algn="ctr">
              <a:buNone/>
            </a:pPr>
            <a:r>
              <a:rPr lang="it-IT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 che cos’è l’amicizia?</a:t>
            </a:r>
          </a:p>
        </p:txBody>
      </p:sp>
    </p:spTree>
    <p:extLst>
      <p:ext uri="{BB962C8B-B14F-4D97-AF65-F5344CB8AC3E}">
        <p14:creationId xmlns:p14="http://schemas.microsoft.com/office/powerpoint/2010/main" val="418359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934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467544" y="260648"/>
            <a:ext cx="82089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CHE COS’E’?</a:t>
            </a:r>
            <a:endParaRPr lang="it-IT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67544" y="1628800"/>
            <a:ext cx="8267527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L’amicizia è una cosa che viene dal cuore, una cosa molto rara da trovare.</a:t>
            </a:r>
          </a:p>
          <a:p>
            <a:pPr algn="ctr"/>
            <a:r>
              <a:rPr lang="it-IT" sz="54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E’ uno dei legami più forti che ci creiamo.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894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23"/>
    </mc:Choice>
    <mc:Fallback xmlns="">
      <p:transition spd="slow" advTm="93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1368152"/>
          </a:xfrm>
        </p:spPr>
        <p:txBody>
          <a:bodyPr/>
          <a:lstStyle/>
          <a:p>
            <a:r>
              <a:rPr lang="it-IT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CHI E’ IL VERO AMICO?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it-IT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IL VERO AMICO SI RICONOSCE DA COME SI COMPORTA CON TE. </a:t>
            </a:r>
          </a:p>
          <a:p>
            <a:pPr marL="0" indent="0">
              <a:buNone/>
            </a:pPr>
            <a:r>
              <a:rPr lang="it-IT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IL VERO AMICO STA BENE CON TE, CONDIVIDE CON TE COSE BELLE E BRUTTE, TI CONOSCE E  ANTICIPA LE TUE MOSSE.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73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84"/>
    </mc:Choice>
    <mc:Fallback xmlns="">
      <p:transition spd="slow" advTm="208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 marL="0" indent="0">
              <a:buNone/>
            </a:pPr>
            <a:r>
              <a:rPr lang="it-IT" dirty="0">
                <a:solidFill>
                  <a:schemeClr val="tx2">
                    <a:lumMod val="60000"/>
                    <a:lumOff val="40000"/>
                  </a:schemeClr>
                </a:solidFill>
                <a:latin typeface="Cooper Black" panose="0208090404030B020404" pitchFamily="18" charset="0"/>
              </a:rPr>
              <a:t>Trovare dei veri amici non è facile e a volte tocca ricrederci su delle persone che credevamo tali, ma questo non deve scoraggiarci dal credere nell’amicizia e nel prossimo, dato che anche noi saremo sempre il prossimo di qualcun altro.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3789040"/>
            <a:ext cx="5618285" cy="275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6883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179512" y="229371"/>
            <a:ext cx="5508104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it-IT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Ci saranno sempre persone che si fingeranno amici, ma in realtà gli amici veri, ci saranno sempre nel momento del bisogno.</a:t>
            </a:r>
            <a:endParaRPr lang="it-IT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988840"/>
            <a:ext cx="2926080" cy="324036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4564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29"/>
    </mc:Choice>
    <mc:Fallback xmlns="">
      <p:transition spd="slow" advTm="100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it-IT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GLI AMICI TI AIUTANO, TI FANNO STARE BENE.</a:t>
            </a:r>
          </a:p>
          <a:p>
            <a:pPr marL="0" indent="0">
              <a:buNone/>
            </a:pPr>
            <a:r>
              <a:rPr lang="it-IT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SE DOVESSI IMMAGINARE UN MONDO SENZA AMICI…..NO NON CI RIUSCIREI PROPRIO!  </a:t>
            </a:r>
          </a:p>
          <a:p>
            <a:pPr marL="0" indent="0">
              <a:buNone/>
            </a:pPr>
            <a:r>
              <a:rPr lang="it-IT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GLI AMICI SONO INDISPENSABILI PER LA VITA, FORSE PROPRIO PIU’ DELL’ARIA E DELL’ACQUA, LA RISORSA FONDAMENTALE PER LA VITA DI UN ESSERE UMANO SONO PROPRIO GLI AMICI.</a:t>
            </a:r>
          </a:p>
          <a:p>
            <a:pPr marL="0" indent="0">
              <a:buNone/>
            </a:pPr>
            <a:r>
              <a:rPr lang="it-IT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SE LA STRADA E’ PIENA DI PERICOLI LA DIFFICOLTA’ SI AFFRONTA MEGLIO CON UN AMICO.</a:t>
            </a:r>
          </a:p>
        </p:txBody>
      </p:sp>
      <p:sp>
        <p:nvSpPr>
          <p:cNvPr id="4" name="Rettangolo 3"/>
          <p:cNvSpPr/>
          <p:nvPr/>
        </p:nvSpPr>
        <p:spPr>
          <a:xfrm>
            <a:off x="467544" y="260648"/>
            <a:ext cx="82089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it-IT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 CHE SERVONO GLI AMICI?</a:t>
            </a:r>
          </a:p>
        </p:txBody>
      </p:sp>
    </p:spTree>
    <p:extLst>
      <p:ext uri="{BB962C8B-B14F-4D97-AF65-F5344CB8AC3E}">
        <p14:creationId xmlns:p14="http://schemas.microsoft.com/office/powerpoint/2010/main" val="315954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i="1" dirty="0">
                <a:solidFill>
                  <a:srgbClr val="0070C0"/>
                </a:solidFill>
                <a:latin typeface="Comic Sans MS" panose="030F0702030302020204" pitchFamily="66" charset="0"/>
              </a:rPr>
              <a:t>LE MIE RIFLESSIONI….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>
                <a:solidFill>
                  <a:srgbClr val="0070C0"/>
                </a:solidFill>
                <a:latin typeface="Kristen ITC" panose="03050502040202030202" pitchFamily="66" charset="0"/>
              </a:rPr>
              <a:t>Io non ho tanti amici, ne sono consapevole e questo mi rende triste, ma c’è qualcosa che mi spinge sempre a cercarne di nuovi, non so cosa sia, ma mi dà speranza.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293096"/>
            <a:ext cx="5460580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10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15616" y="1772816"/>
            <a:ext cx="7571184" cy="4353347"/>
          </a:xfrm>
        </p:spPr>
        <p:txBody>
          <a:bodyPr/>
          <a:lstStyle/>
          <a:p>
            <a:pPr marL="0" indent="0">
              <a:buNone/>
            </a:pPr>
            <a:r>
              <a:rPr lang="it-IT" sz="6600" dirty="0">
                <a:solidFill>
                  <a:srgbClr val="FF0000"/>
                </a:solidFill>
                <a:latin typeface="Brush Script MT" panose="03060802040406070304" pitchFamily="66" charset="0"/>
              </a:rPr>
              <a:t>L’amicizia raddoppia le gioie e divide le angosce.</a:t>
            </a:r>
          </a:p>
          <a:p>
            <a:endParaRPr lang="it-IT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rgbClr val="FF0000"/>
                </a:solidFill>
                <a:latin typeface="Brush Script MT" panose="03060802040406070304" pitchFamily="66" charset="0"/>
              </a:rPr>
              <a:t>Francesco Bacone</a:t>
            </a:r>
          </a:p>
        </p:txBody>
      </p:sp>
    </p:spTree>
    <p:extLst>
      <p:ext uri="{BB962C8B-B14F-4D97-AF65-F5344CB8AC3E}">
        <p14:creationId xmlns:p14="http://schemas.microsoft.com/office/powerpoint/2010/main" val="203237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-1.5|6.4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294</Words>
  <Application>Microsoft Office PowerPoint</Application>
  <PresentationFormat>Presentazione su schermo (4:3)</PresentationFormat>
  <Paragraphs>24</Paragraphs>
  <Slides>10</Slides>
  <Notes>0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7" baseType="lpstr">
      <vt:lpstr>Arial</vt:lpstr>
      <vt:lpstr>Brush Script MT</vt:lpstr>
      <vt:lpstr>Calibri</vt:lpstr>
      <vt:lpstr>Comic Sans MS</vt:lpstr>
      <vt:lpstr>Cooper Black</vt:lpstr>
      <vt:lpstr>Kristen ITC</vt:lpstr>
      <vt:lpstr>Tema di Office</vt:lpstr>
      <vt:lpstr>Presentazione standard di PowerPoint</vt:lpstr>
      <vt:lpstr>Presentazione standard di PowerPoint</vt:lpstr>
      <vt:lpstr>Presentazione standard di PowerPoint</vt:lpstr>
      <vt:lpstr>CHI E’ IL VERO AMICO?</vt:lpstr>
      <vt:lpstr>Presentazione standard di PowerPoint</vt:lpstr>
      <vt:lpstr>Presentazione standard di PowerPoint</vt:lpstr>
      <vt:lpstr>Presentazione standard di PowerPoint</vt:lpstr>
      <vt:lpstr>LE MIE RIFLESSIONI….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admin</dc:creator>
  <cp:lastModifiedBy>PcWork</cp:lastModifiedBy>
  <cp:revision>37</cp:revision>
  <dcterms:created xsi:type="dcterms:W3CDTF">2020-04-23T10:46:36Z</dcterms:created>
  <dcterms:modified xsi:type="dcterms:W3CDTF">2020-12-08T15:32:12Z</dcterms:modified>
</cp:coreProperties>
</file>