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xr" ContentType="image/pn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0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ALO CAPITELLI" initials="IC" lastIdx="1" clrIdx="0">
    <p:extLst>
      <p:ext uri="{19B8F6BF-5375-455C-9EA6-DF929625EA0E}">
        <p15:presenceInfo xmlns:p15="http://schemas.microsoft.com/office/powerpoint/2012/main" userId="ITALO CAPIT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0" autoAdjust="0"/>
  </p:normalViewPr>
  <p:slideViewPr>
    <p:cSldViewPr snapToGrid="0">
      <p:cViewPr varScale="1">
        <p:scale>
          <a:sx n="54" d="100"/>
          <a:sy n="54" d="100"/>
        </p:scale>
        <p:origin x="1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1T18:14:28.033" idx="1">
    <p:pos x="-574" y="32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EE0F552-9DE4-4B82-9CC8-6AAD663BCA1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803354-EDAA-447A-9227-95D024D8C23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F3BF48-A826-43FB-845C-28A1A030324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3D0FEC-6AC6-46D4-932D-029823F7C4A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F34DC0C-AAA5-4795-8B30-5CF3A290B180}" type="slidenum">
              <a:t>‹N›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1043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6657E-A449-40CE-A101-719127AB5E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7129CA-8575-415A-A4F6-FFF023C5233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C2E422C9-DE32-4A34-AE7C-09165FC7922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435B37-B0B3-442E-B6B8-BA402893EA1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3E3435-EF46-47D0-99BD-E4F15822B3B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74C014-0BE2-4035-9AB9-E205F66AE8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D7D673E-87E1-4FA2-9FFF-7F28AE71DC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7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it-IT" sz="2000" b="0" i="0" u="none" strike="noStrike" kern="1200" cap="none">
        <a:ln>
          <a:noFill/>
        </a:ln>
        <a:highlight>
          <a:srgbClr val="FFFFFF"/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FCE0F6-A823-4F3E-ACB2-ACD1330263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B208DC-3E8A-4BB1-A6B8-34E2CB541CB9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ABAD1CC-65F7-4C78-B695-51DFA05FEB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A5A94D-A786-4505-9734-9A3A99C304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D7D673E-87E1-4FA2-9FFF-7F28AE71DC9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22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7" cy="75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2541159" cy="7559676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4881" y="1237197"/>
            <a:ext cx="7269075" cy="2631887"/>
          </a:xfrm>
        </p:spPr>
        <p:txBody>
          <a:bodyPr anchor="b">
            <a:normAutofit/>
          </a:bodyPr>
          <a:lstStyle>
            <a:lvl1pPr algn="l">
              <a:defRPr sz="529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4881" y="3970580"/>
            <a:ext cx="7269075" cy="1825171"/>
          </a:xfrm>
        </p:spPr>
        <p:txBody>
          <a:bodyPr>
            <a:normAutofit/>
          </a:bodyPr>
          <a:lstStyle>
            <a:lvl1pPr marL="0" indent="0" algn="l">
              <a:buNone/>
              <a:defRPr sz="2205" cap="all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5257" y="5963746"/>
            <a:ext cx="2268141" cy="402483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4880" y="5963746"/>
            <a:ext cx="4237374" cy="402483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6403" y="5963744"/>
            <a:ext cx="637554" cy="402483"/>
          </a:xfrm>
        </p:spPr>
        <p:txBody>
          <a:bodyPr/>
          <a:lstStyle/>
          <a:p>
            <a:pPr lvl="0"/>
            <a:fld id="{6EB2F848-CC2A-4C20-A354-9DC242BCB0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23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4" y="4745097"/>
            <a:ext cx="8195762" cy="903187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3744" y="668472"/>
            <a:ext cx="8195762" cy="3637394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527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07" y="5648283"/>
            <a:ext cx="8194525" cy="752299"/>
          </a:xfrm>
        </p:spPr>
        <p:txBody>
          <a:bodyPr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EB3BC-3615-4515-99D9-8274CC93B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51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83" y="671971"/>
            <a:ext cx="8190470" cy="3779838"/>
          </a:xfrm>
        </p:spPr>
        <p:txBody>
          <a:bodyPr anchor="ctr">
            <a:normAutofit/>
          </a:bodyPr>
          <a:lstStyle>
            <a:lvl1pPr>
              <a:defRPr sz="396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45" y="4871791"/>
            <a:ext cx="8189233" cy="1511934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EB3BC-3615-4515-99D9-8274CC93B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69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1" y="671972"/>
            <a:ext cx="7691729" cy="3029634"/>
          </a:xfrm>
        </p:spPr>
        <p:txBody>
          <a:bodyPr anchor="ctr">
            <a:normAutofit/>
          </a:bodyPr>
          <a:lstStyle>
            <a:lvl1pPr>
              <a:defRPr sz="396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22669" y="3709903"/>
            <a:ext cx="7236601" cy="605136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45" y="4750887"/>
            <a:ext cx="8190510" cy="1641894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EB3BC-3615-4515-99D9-8274CC93B9E9}" type="slidenum">
              <a:rPr lang="it-IT" smtClean="0"/>
              <a:t>‹N›</a:t>
            </a:fld>
            <a:endParaRPr lang="it-IT"/>
          </a:p>
        </p:txBody>
      </p:sp>
      <p:sp>
        <p:nvSpPr>
          <p:cNvPr id="52" name="TextBox 51"/>
          <p:cNvSpPr txBox="1"/>
          <p:nvPr/>
        </p:nvSpPr>
        <p:spPr>
          <a:xfrm>
            <a:off x="767930" y="791967"/>
            <a:ext cx="50403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18221" y="3047870"/>
            <a:ext cx="50403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61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5" y="2352387"/>
            <a:ext cx="8190509" cy="2768833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06" y="5134202"/>
            <a:ext cx="8189272" cy="1257349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EB3BC-3615-4515-99D9-8274CC93B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83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43747" y="671971"/>
            <a:ext cx="8190507" cy="209991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43745" y="2948100"/>
            <a:ext cx="2643269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3746" y="3704068"/>
            <a:ext cx="2641900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2913" y="2951596"/>
            <a:ext cx="2632923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32913" y="3707564"/>
            <a:ext cx="2633660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579" y="2948100"/>
            <a:ext cx="2641673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92579" y="3704068"/>
            <a:ext cx="2641673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EB3BC-3615-4515-99D9-8274CC93B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69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43746" y="671971"/>
            <a:ext cx="8190507" cy="209991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43747" y="4855251"/>
            <a:ext cx="2641898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43747" y="2939871"/>
            <a:ext cx="2641898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43747" y="5490475"/>
            <a:ext cx="2641898" cy="90152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1652" y="4855251"/>
            <a:ext cx="2646164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1653" y="2939871"/>
            <a:ext cx="2644957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0445" y="5490472"/>
            <a:ext cx="2646164" cy="893252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683" y="4855250"/>
            <a:ext cx="2638178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92580" y="2939871"/>
            <a:ext cx="2641674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92579" y="5490471"/>
            <a:ext cx="2641673" cy="893255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EB3BC-3615-4515-99D9-8274CC93B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14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EFB6A8-2201-4100-9924-87EDF990D9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1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6465" y="671971"/>
            <a:ext cx="1657789" cy="57117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744" y="671971"/>
            <a:ext cx="6406712" cy="571175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EB3BC-3615-4515-99D9-8274CC93B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87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943747" y="681801"/>
            <a:ext cx="8190507" cy="16298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943747" y="2479643"/>
            <a:ext cx="8190507" cy="39040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6165553" y="6485224"/>
            <a:ext cx="2268141" cy="402483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3746" y="6485223"/>
            <a:ext cx="5158804" cy="402483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699" y="6485222"/>
            <a:ext cx="637554" cy="402483"/>
          </a:xfrm>
        </p:spPr>
        <p:txBody>
          <a:bodyPr/>
          <a:lstStyle/>
          <a:p>
            <a:pPr lvl="0"/>
            <a:fld id="{744DFB43-DAD4-4AF0-88B6-A7F46462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9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4" y="1564436"/>
            <a:ext cx="8190508" cy="3144614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744" y="4877040"/>
            <a:ext cx="8190508" cy="1515436"/>
          </a:xfrm>
        </p:spPr>
        <p:txBody>
          <a:bodyPr>
            <a:normAutofit/>
          </a:bodyPr>
          <a:lstStyle>
            <a:lvl1pPr marL="0" indent="0">
              <a:buNone/>
              <a:defRPr sz="1984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272C2E-FB89-47D2-87F4-A338692F0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94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745" y="2479642"/>
            <a:ext cx="4033564" cy="39040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7" y="2479642"/>
            <a:ext cx="4030936" cy="39040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99DD02-62CA-4217-9EAF-FC30DF47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27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4" y="682474"/>
            <a:ext cx="8190508" cy="162917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415" y="2479642"/>
            <a:ext cx="3787895" cy="9082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646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745" y="3387853"/>
            <a:ext cx="4033565" cy="29958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8985" y="2479641"/>
            <a:ext cx="3785267" cy="9082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646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3387853"/>
            <a:ext cx="4030936" cy="29958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16E583-172C-402C-832F-8233589DA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06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B669EE-3948-4B00-830A-819F299B9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6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0709B1-66F0-4175-9D17-824949AD8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312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22" y="671972"/>
            <a:ext cx="3188260" cy="1807668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265" y="653305"/>
            <a:ext cx="4870987" cy="5730421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122" y="2479642"/>
            <a:ext cx="3188260" cy="3904084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F9E6BD-B909-44BF-9715-99246565D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58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8" y="671971"/>
            <a:ext cx="4138482" cy="1807671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27900" y="671971"/>
            <a:ext cx="3806354" cy="5711757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527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745" y="2479642"/>
            <a:ext cx="4138485" cy="3904084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22712C-A32F-4301-979A-C6F7789E73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8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7" cy="75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5752" y="1"/>
            <a:ext cx="9967928" cy="7559676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747" y="681801"/>
            <a:ext cx="8190507" cy="162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747" y="2479643"/>
            <a:ext cx="8190507" cy="390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5553" y="6485224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3746" y="6485223"/>
            <a:ext cx="515880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699" y="6485222"/>
            <a:ext cx="63755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E4EB3BC-3615-4515-99D9-8274CC93B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838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968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120000"/>
        </a:lnSpc>
        <a:spcBef>
          <a:spcPts val="1102"/>
        </a:spcBef>
        <a:buSzPct val="125000"/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xr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FA469-CE65-428E-BA2A-FFEE4A453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1952" y="-175365"/>
            <a:ext cx="7672942" cy="1940076"/>
          </a:xfrm>
        </p:spPr>
        <p:txBody>
          <a:bodyPr/>
          <a:lstStyle/>
          <a:p>
            <a:r>
              <a:rPr lang="it-IT" b="1" dirty="0"/>
              <a:t>L’amicizia…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B6744C-DC36-442A-8E7E-99C365906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592" y="1939817"/>
            <a:ext cx="7372319" cy="4133761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60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Capitelli Ivonne </a:t>
            </a:r>
          </a:p>
          <a:p>
            <a:r>
              <a:rPr lang="it-IT" sz="60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Scuola R. Uccella </a:t>
            </a:r>
          </a:p>
          <a:p>
            <a:r>
              <a:rPr lang="it-IT" sz="60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Classe 2° A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Queen_-_Friends_Will_Be_Friends_ WAV">
            <a:hlinkClick r:id="" action="ppaction://media"/>
            <a:extLst>
              <a:ext uri="{FF2B5EF4-FFF2-40B4-BE49-F238E27FC236}">
                <a16:creationId xmlns:a16="http://schemas.microsoft.com/office/drawing/2014/main" id="{08EEC1ED-DC3D-4C21-8D5A-6B499E053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843300" y="1215564"/>
            <a:ext cx="609600" cy="609600"/>
          </a:xfrm>
          <a:prstGeom prst="rect">
            <a:avLst/>
          </a:prstGeom>
        </p:spPr>
      </p:pic>
      <p:pic>
        <p:nvPicPr>
          <p:cNvPr id="7" name="Immagine 6" descr="Immagine che contiene abbigliamento&#10;&#10;Descrizione generata automaticamente">
            <a:extLst>
              <a:ext uri="{FF2B5EF4-FFF2-40B4-BE49-F238E27FC236}">
                <a16:creationId xmlns:a16="http://schemas.microsoft.com/office/drawing/2014/main" id="{FD206F0A-4507-422F-8CEA-4DCF3F24D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48" y="434235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76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222">
        <p159:morph option="byObject"/>
      </p:transition>
    </mc:Choice>
    <mc:Fallback xmlns="">
      <p:transition spd="slow" advTm="62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, donna, guardando&#10;&#10;Descrizione generata automaticamente">
            <a:extLst>
              <a:ext uri="{FF2B5EF4-FFF2-40B4-BE49-F238E27FC236}">
                <a16:creationId xmlns:a16="http://schemas.microsoft.com/office/drawing/2014/main" id="{17152702-12F5-4EF6-86C9-A059A6775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507" y="1653679"/>
            <a:ext cx="7559675" cy="425231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227A4BC-9B23-492B-8792-D6015D02A5CA}"/>
              </a:ext>
            </a:extLst>
          </p:cNvPr>
          <p:cNvSpPr/>
          <p:nvPr/>
        </p:nvSpPr>
        <p:spPr>
          <a:xfrm>
            <a:off x="6388443" y="995102"/>
            <a:ext cx="3299254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Una</a:t>
            </a: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distanza forzata che non potrà mai separarci</a:t>
            </a: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</a:t>
            </a:r>
          </a:p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C19BD1-FCFB-4AC5-B39C-DF025A55A62D}"/>
              </a:ext>
            </a:extLst>
          </p:cNvPr>
          <p:cNvSpPr/>
          <p:nvPr/>
        </p:nvSpPr>
        <p:spPr>
          <a:xfrm flipH="1">
            <a:off x="5980223" y="3779837"/>
            <a:ext cx="4448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T.V.B. 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163">
        <p:split orient="vert"/>
      </p:transition>
    </mc:Choice>
    <mc:Fallback xmlns="">
      <p:transition spd="slow" advTm="91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5BFC6D-8D2F-4907-9350-79ECA719E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16" y="455941"/>
            <a:ext cx="5549030" cy="302629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F6D8A2-0A60-45BD-9119-A0F0D9FABFB4}"/>
              </a:ext>
            </a:extLst>
          </p:cNvPr>
          <p:cNvSpPr txBox="1"/>
          <p:nvPr/>
        </p:nvSpPr>
        <p:spPr>
          <a:xfrm>
            <a:off x="1177445" y="4753627"/>
            <a:ext cx="827970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Le amiche sono quelle che ti aiutano a rialzarti …quando le altre persone neanche sapevano che eri caduta….</a:t>
            </a:r>
          </a:p>
        </p:txBody>
      </p:sp>
      <p:sp>
        <p:nvSpPr>
          <p:cNvPr id="13" name="Cuore 12">
            <a:extLst>
              <a:ext uri="{FF2B5EF4-FFF2-40B4-BE49-F238E27FC236}">
                <a16:creationId xmlns:a16="http://schemas.microsoft.com/office/drawing/2014/main" id="{1181EAFC-0917-4511-AA23-C03E623999BC}"/>
              </a:ext>
            </a:extLst>
          </p:cNvPr>
          <p:cNvSpPr/>
          <p:nvPr/>
        </p:nvSpPr>
        <p:spPr>
          <a:xfrm>
            <a:off x="4634631" y="3660731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8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05">
        <p:fade/>
      </p:transition>
    </mc:Choice>
    <mc:Fallback xmlns="">
      <p:transition spd="med" advTm="94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3D2DF-C34C-4B9F-AB40-E725942CE2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25425"/>
            <a:ext cx="9072563" cy="788988"/>
          </a:xfrm>
        </p:spPr>
        <p:txBody>
          <a:bodyPr>
            <a:spAutoFit/>
          </a:bodyPr>
          <a:lstStyle/>
          <a:p>
            <a:pPr lvl="0"/>
            <a:r>
              <a:rPr lang="it-IT">
                <a:latin typeface="Arial Black" pitchFamily="34"/>
                <a:cs typeface="Tahoma" pitchFamily="2"/>
              </a:rPr>
              <a:t>L’AMICIZIA E’…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B0AC22-1E08-49DA-B257-FE520F38E6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979613"/>
            <a:ext cx="3644900" cy="2767012"/>
          </a:xfrm>
        </p:spPr>
        <p:txBody>
          <a:bodyPr/>
          <a:lstStyle/>
          <a:p>
            <a:pPr lvl="0">
              <a:buSzPct val="45000"/>
            </a:pPr>
            <a:endParaRPr lang="it-IT" dirty="0">
              <a:latin typeface="Alef" pitchFamily="18"/>
              <a:cs typeface="Tahoma" pitchFamily="2"/>
            </a:endParaRPr>
          </a:p>
          <a:p>
            <a:pPr lvl="0">
              <a:buSzPct val="45000"/>
            </a:pPr>
            <a:r>
              <a:rPr lang="it-IT" b="1" i="1" dirty="0">
                <a:latin typeface="Alef" pitchFamily="18"/>
                <a:cs typeface="Tahoma" pitchFamily="2"/>
              </a:rPr>
              <a:t>L’amicizia è come un arcobaleno che colora la vita !</a:t>
            </a:r>
          </a:p>
        </p:txBody>
      </p:sp>
      <p:pic>
        <p:nvPicPr>
          <p:cNvPr id="7" name="Immagine 6" descr="Immagine che contiene persona, donna, indossando, ragazza&#10;&#10;Descrizione generata automaticamente">
            <a:extLst>
              <a:ext uri="{FF2B5EF4-FFF2-40B4-BE49-F238E27FC236}">
                <a16:creationId xmlns:a16="http://schemas.microsoft.com/office/drawing/2014/main" id="{8D47E528-F88F-413A-B1C7-60FB8AE5A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27" y="1769040"/>
            <a:ext cx="4484318" cy="363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422">
        <p14:reveal/>
      </p:transition>
    </mc:Choice>
    <mc:Fallback xmlns="">
      <p:transition spd="slow" advTm="13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F7E4000-EC8D-4A96-B2B4-7608825FE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9024" y="1122920"/>
            <a:ext cx="3983278" cy="3841809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107A310-4EFC-45C4-A170-94FCD5025092}"/>
              </a:ext>
            </a:extLst>
          </p:cNvPr>
          <p:cNvSpPr/>
          <p:nvPr/>
        </p:nvSpPr>
        <p:spPr>
          <a:xfrm>
            <a:off x="513568" y="3594970"/>
            <a:ext cx="3006246" cy="115239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it-IT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L’amica che ti fa ridere....</a:t>
            </a: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6A94F50E-1534-4CDC-B72B-ADACD71872B5}"/>
              </a:ext>
            </a:extLst>
          </p:cNvPr>
          <p:cNvCxnSpPr/>
          <p:nvPr/>
        </p:nvCxnSpPr>
        <p:spPr>
          <a:xfrm>
            <a:off x="3970751" y="3779837"/>
            <a:ext cx="914400" cy="914400"/>
          </a:xfrm>
          <a:prstGeom prst="bentConnector3">
            <a:avLst>
              <a:gd name="adj1" fmla="val 486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78A465-03BA-4204-800C-6EC51DE5E9C9}"/>
              </a:ext>
            </a:extLst>
          </p:cNvPr>
          <p:cNvSpPr txBox="1"/>
          <p:nvPr/>
        </p:nvSpPr>
        <p:spPr>
          <a:xfrm>
            <a:off x="2605414" y="2104372"/>
            <a:ext cx="174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Lei… che ride con te…</a:t>
            </a:r>
          </a:p>
        </p:txBody>
      </p:sp>
      <p:sp>
        <p:nvSpPr>
          <p:cNvPr id="10" name="Cuore 9">
            <a:extLst>
              <a:ext uri="{FF2B5EF4-FFF2-40B4-BE49-F238E27FC236}">
                <a16:creationId xmlns:a16="http://schemas.microsoft.com/office/drawing/2014/main" id="{9DDC17F1-EBCF-4DA0-85D8-64B4B4E291CD}"/>
              </a:ext>
            </a:extLst>
          </p:cNvPr>
          <p:cNvSpPr/>
          <p:nvPr/>
        </p:nvSpPr>
        <p:spPr>
          <a:xfrm>
            <a:off x="339057" y="1390389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15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707">
        <p159:morph option="byObject"/>
      </p:transition>
    </mc:Choice>
    <mc:Fallback xmlns="">
      <p:transition spd="slow" advTm="5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, inpiedi, uomo&#10;&#10;Descrizione generata automaticamente">
            <a:extLst>
              <a:ext uri="{FF2B5EF4-FFF2-40B4-BE49-F238E27FC236}">
                <a16:creationId xmlns:a16="http://schemas.microsoft.com/office/drawing/2014/main" id="{556FA1D3-9B56-4B1F-85F8-D73A33CA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2" y="242344"/>
            <a:ext cx="8847919" cy="5260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E8A907A-376D-4730-A133-4B5E6E4E81CD}"/>
              </a:ext>
            </a:extLst>
          </p:cNvPr>
          <p:cNvSpPr/>
          <p:nvPr/>
        </p:nvSpPr>
        <p:spPr>
          <a:xfrm flipH="1">
            <a:off x="8768219" y="3133506"/>
            <a:ext cx="7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Fumetto: ovale 6">
            <a:extLst>
              <a:ext uri="{FF2B5EF4-FFF2-40B4-BE49-F238E27FC236}">
                <a16:creationId xmlns:a16="http://schemas.microsoft.com/office/drawing/2014/main" id="{BB292CD9-DDC6-4409-8981-E316E774BB2E}"/>
              </a:ext>
            </a:extLst>
          </p:cNvPr>
          <p:cNvSpPr/>
          <p:nvPr/>
        </p:nvSpPr>
        <p:spPr>
          <a:xfrm flipV="1">
            <a:off x="11093515" y="1164921"/>
            <a:ext cx="242540" cy="7515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F6945C-56C1-4079-997C-F3E8BDA976E9}"/>
              </a:ext>
            </a:extLst>
          </p:cNvPr>
          <p:cNvSpPr txBox="1"/>
          <p:nvPr/>
        </p:nvSpPr>
        <p:spPr>
          <a:xfrm>
            <a:off x="5581924" y="1452248"/>
            <a:ext cx="184731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CA4837C-B26B-401A-9B82-31C8A0BA5ABB}"/>
              </a:ext>
            </a:extLst>
          </p:cNvPr>
          <p:cNvSpPr/>
          <p:nvPr/>
        </p:nvSpPr>
        <p:spPr>
          <a:xfrm flipH="1" flipV="1">
            <a:off x="12007914" y="2167002"/>
            <a:ext cx="45719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0597F10-D12E-4BDD-A661-87091126FC59}"/>
              </a:ext>
            </a:extLst>
          </p:cNvPr>
          <p:cNvSpPr/>
          <p:nvPr/>
        </p:nvSpPr>
        <p:spPr>
          <a:xfrm>
            <a:off x="1114816" y="6066885"/>
            <a:ext cx="7653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amico è ciò di cui il cuore ha sempre bisogno</a:t>
            </a:r>
          </a:p>
        </p:txBody>
      </p:sp>
      <p:sp>
        <p:nvSpPr>
          <p:cNvPr id="17" name="Cuore 16">
            <a:extLst>
              <a:ext uri="{FF2B5EF4-FFF2-40B4-BE49-F238E27FC236}">
                <a16:creationId xmlns:a16="http://schemas.microsoft.com/office/drawing/2014/main" id="{8E8DC7E1-9074-4517-81FB-01820E39E240}"/>
              </a:ext>
            </a:extLst>
          </p:cNvPr>
          <p:cNvSpPr/>
          <p:nvPr/>
        </p:nvSpPr>
        <p:spPr>
          <a:xfrm>
            <a:off x="7490564" y="6066885"/>
            <a:ext cx="914400" cy="3693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8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95">
        <p14:gallery dir="l"/>
      </p:transition>
    </mc:Choice>
    <mc:Fallback xmlns="">
      <p:transition spd="slow" advTm="469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nero, piccolo, fotocamera, tenendo&#10;&#10;Descrizione generata automaticamente">
            <a:extLst>
              <a:ext uri="{FF2B5EF4-FFF2-40B4-BE49-F238E27FC236}">
                <a16:creationId xmlns:a16="http://schemas.microsoft.com/office/drawing/2014/main" id="{4406F1BC-29A7-47C6-85F9-33D3824B1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28" y="60847"/>
            <a:ext cx="5618858" cy="3327444"/>
          </a:xfrm>
          <a:prstGeom prst="rect">
            <a:avLst/>
          </a:prstGeom>
        </p:spPr>
      </p:pic>
      <p:pic>
        <p:nvPicPr>
          <p:cNvPr id="6" name="Elemento grafico 5" descr="Infinito">
            <a:extLst>
              <a:ext uri="{FF2B5EF4-FFF2-40B4-BE49-F238E27FC236}">
                <a16:creationId xmlns:a16="http://schemas.microsoft.com/office/drawing/2014/main" id="{6D846D36-C6C8-4649-A00D-C99A67D14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876" y="2253282"/>
            <a:ext cx="1111578" cy="111157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B4842D9-E1DF-46A7-AB8D-0E85894BA36A}"/>
              </a:ext>
            </a:extLst>
          </p:cNvPr>
          <p:cNvSpPr/>
          <p:nvPr/>
        </p:nvSpPr>
        <p:spPr>
          <a:xfrm>
            <a:off x="597723" y="3319398"/>
            <a:ext cx="846706" cy="73903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it-IT" dirty="0">
                <a:ln w="1016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Infinito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255EFA-F41C-48BD-A22D-3D45B4D0E684}"/>
              </a:ext>
            </a:extLst>
          </p:cNvPr>
          <p:cNvSpPr/>
          <p:nvPr/>
        </p:nvSpPr>
        <p:spPr>
          <a:xfrm>
            <a:off x="597723" y="3513551"/>
            <a:ext cx="88920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Cercavo una piccola cosa in un mondo infinito e invece ho trovato te, una cosa infinita in un piccolo mondo.</a:t>
            </a:r>
            <a:endParaRPr lang="it-IT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50">
        <p:split orient="vert"/>
      </p:transition>
    </mc:Choice>
    <mc:Fallback xmlns="">
      <p:transition spd="slow" advTm="79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uomo, interni, tavolo&#10;&#10;Descrizione generata automaticamente">
            <a:extLst>
              <a:ext uri="{FF2B5EF4-FFF2-40B4-BE49-F238E27FC236}">
                <a16:creationId xmlns:a16="http://schemas.microsoft.com/office/drawing/2014/main" id="{BC937BA1-6300-4F03-B3C6-A54DA3FEC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6" y="588724"/>
            <a:ext cx="4237922" cy="599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792B193-A473-4B3E-8F34-42F1D9487E61}"/>
              </a:ext>
            </a:extLst>
          </p:cNvPr>
          <p:cNvSpPr/>
          <p:nvPr/>
        </p:nvSpPr>
        <p:spPr>
          <a:xfrm>
            <a:off x="5361589" y="1251378"/>
            <a:ext cx="429271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2400" b="1" i="1" dirty="0">
                <a:ln/>
                <a:solidFill>
                  <a:schemeClr val="accent3"/>
                </a:solidFill>
              </a:rPr>
              <a:t>Ci sono persone che non finiscono</a:t>
            </a:r>
          </a:p>
          <a:p>
            <a:pPr algn="ctr"/>
            <a:r>
              <a:rPr lang="it-IT" sz="2400" b="1" i="1" dirty="0">
                <a:ln/>
                <a:solidFill>
                  <a:schemeClr val="accent3"/>
                </a:solidFill>
              </a:rPr>
              <a:t> mai di volersi bene ,</a:t>
            </a:r>
          </a:p>
          <a:p>
            <a:pPr algn="ctr"/>
            <a:r>
              <a:rPr lang="it-IT" sz="2400" b="1" i="1" cap="none" spc="0" dirty="0">
                <a:ln/>
                <a:solidFill>
                  <a:schemeClr val="accent3"/>
                </a:solidFill>
                <a:effectLst/>
              </a:rPr>
              <a:t>Semp</a:t>
            </a:r>
            <a:r>
              <a:rPr lang="it-IT" sz="2400" b="1" i="1" dirty="0">
                <a:ln/>
                <a:solidFill>
                  <a:schemeClr val="accent3"/>
                </a:solidFill>
              </a:rPr>
              <a:t>licemente perché</a:t>
            </a:r>
          </a:p>
          <a:p>
            <a:pPr algn="ctr"/>
            <a:r>
              <a:rPr lang="it-IT" sz="2400" b="1" i="1" cap="none" spc="0" dirty="0">
                <a:ln/>
                <a:solidFill>
                  <a:schemeClr val="accent3"/>
                </a:solidFill>
                <a:effectLst/>
              </a:rPr>
              <a:t>Ciò che l</a:t>
            </a:r>
            <a:r>
              <a:rPr lang="it-IT" sz="2400" b="1" i="1" dirty="0">
                <a:ln/>
                <a:solidFill>
                  <a:schemeClr val="accent3"/>
                </a:solidFill>
              </a:rPr>
              <a:t>e lega è più forte di ciò…</a:t>
            </a:r>
          </a:p>
          <a:p>
            <a:pPr algn="ctr"/>
            <a:r>
              <a:rPr lang="it-IT" sz="2400" b="1" i="1" cap="none" spc="0" dirty="0">
                <a:ln/>
                <a:solidFill>
                  <a:schemeClr val="accent3"/>
                </a:solidFill>
                <a:effectLst/>
              </a:rPr>
              <a:t>Che le divide </a:t>
            </a:r>
            <a:r>
              <a:rPr lang="it-IT" sz="2400" b="1" i="1" dirty="0">
                <a:ln/>
                <a:solidFill>
                  <a:schemeClr val="accent3"/>
                </a:solidFill>
              </a:rPr>
              <a:t>...</a:t>
            </a:r>
          </a:p>
          <a:p>
            <a:pPr algn="ctr"/>
            <a:r>
              <a:rPr lang="it-IT" sz="2400" b="1" i="1" dirty="0">
                <a:ln/>
                <a:solidFill>
                  <a:schemeClr val="accent3"/>
                </a:solidFill>
              </a:rPr>
              <a:t>PS: Vi voglio bene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Cuore 4">
            <a:extLst>
              <a:ext uri="{FF2B5EF4-FFF2-40B4-BE49-F238E27FC236}">
                <a16:creationId xmlns:a16="http://schemas.microsoft.com/office/drawing/2014/main" id="{7C9F49D6-230A-4E08-8680-245A5411CC76}"/>
              </a:ext>
            </a:extLst>
          </p:cNvPr>
          <p:cNvSpPr/>
          <p:nvPr/>
        </p:nvSpPr>
        <p:spPr>
          <a:xfrm>
            <a:off x="7050746" y="439663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4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22">
        <p:fade/>
      </p:transition>
    </mc:Choice>
    <mc:Fallback xmlns="">
      <p:transition spd="med" advTm="8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431841-8A6A-4079-9396-59BBE609EE92}"/>
              </a:ext>
            </a:extLst>
          </p:cNvPr>
          <p:cNvSpPr/>
          <p:nvPr/>
        </p:nvSpPr>
        <p:spPr>
          <a:xfrm>
            <a:off x="1000895" y="-49860"/>
            <a:ext cx="732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POESIA UN AMICO E’</a:t>
            </a:r>
            <a:endParaRPr lang="it-IT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8B26D0A-77DA-4ADD-9D02-A2E39C3EF220}"/>
              </a:ext>
            </a:extLst>
          </p:cNvPr>
          <p:cNvSpPr/>
          <p:nvPr/>
        </p:nvSpPr>
        <p:spPr>
          <a:xfrm>
            <a:off x="729049" y="873470"/>
            <a:ext cx="7871253" cy="89562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Un vero amico sai chi è?</a:t>
            </a:r>
          </a:p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</a:rPr>
              <a:t>Una persona speciale per te </a:t>
            </a:r>
          </a:p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3600" b="1" dirty="0">
                <a:ln/>
                <a:solidFill>
                  <a:schemeClr val="accent4"/>
                </a:solidFill>
              </a:rPr>
              <a:t>C</a:t>
            </a:r>
            <a:r>
              <a:rPr lang="it-IT" sz="3600" b="1" cap="none" spc="0" dirty="0">
                <a:ln/>
                <a:solidFill>
                  <a:schemeClr val="accent4"/>
                </a:solidFill>
                <a:effectLst/>
              </a:rPr>
              <a:t>he non ti lascia mai</a:t>
            </a:r>
          </a:p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Neanche se sei nei guai.</a:t>
            </a:r>
          </a:p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Una vera amica non è mai gelosa di te </a:t>
            </a:r>
          </a:p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E ti manca se un giorno non c’è…</a:t>
            </a:r>
          </a:p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Gioca con lei e dalle la mano </a:t>
            </a:r>
          </a:p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Insieme crescerete piano piano.</a:t>
            </a:r>
          </a:p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Una vero amico la pace sa fare se capita di litigare …</a:t>
            </a:r>
          </a:p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E allora sai che ti dico?</a:t>
            </a:r>
          </a:p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Sono contenta di avere un’amica! </a:t>
            </a:r>
          </a:p>
          <a:p>
            <a:pPr algn="ctr"/>
            <a:endParaRPr lang="it-IT" sz="3600" b="1" dirty="0">
              <a:ln/>
              <a:solidFill>
                <a:schemeClr val="accent4"/>
              </a:solidFill>
            </a:endParaRPr>
          </a:p>
          <a:p>
            <a:pPr algn="ctr"/>
            <a:endParaRPr lang="it-IT" sz="3600" b="1" dirty="0">
              <a:ln/>
              <a:solidFill>
                <a:schemeClr val="accent4"/>
              </a:solidFill>
            </a:endParaRPr>
          </a:p>
          <a:p>
            <a:pPr algn="ctr"/>
            <a:endParaRPr lang="it-IT" sz="3600" b="1" dirty="0">
              <a:ln/>
              <a:solidFill>
                <a:schemeClr val="accent4"/>
              </a:solidFill>
            </a:endParaRPr>
          </a:p>
          <a:p>
            <a:pPr algn="ctr"/>
            <a:endParaRPr lang="it-IT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276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208">
        <p159:morph option="byObject"/>
      </p:transition>
    </mc:Choice>
    <mc:Fallback xmlns="">
      <p:transition spd="slow" advTm="1420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E25531F0-2399-4F2A-824C-26C356371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7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82A94579-01B7-454A-9C90-6EE06CC1E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donna, esterni, acqua, posando&#10;&#10;Descrizione generata automaticamente">
            <a:extLst>
              <a:ext uri="{FF2B5EF4-FFF2-40B4-BE49-F238E27FC236}">
                <a16:creationId xmlns:a16="http://schemas.microsoft.com/office/drawing/2014/main" id="{BA40AD8E-04C5-428C-9B19-C18FC1DD3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04" y="322667"/>
            <a:ext cx="3055367" cy="543176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 descr="Immagine che contiene persona, interni, cestino, figlio&#10;&#10;Descrizione generata automaticamente">
            <a:extLst>
              <a:ext uri="{FF2B5EF4-FFF2-40B4-BE49-F238E27FC236}">
                <a16:creationId xmlns:a16="http://schemas.microsoft.com/office/drawing/2014/main" id="{5195840A-BA8F-40A4-8E52-617CE063B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7" y="322667"/>
            <a:ext cx="3976246" cy="263426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56AF1FF-DD91-4EF1-90BB-8BD427985E9D}"/>
              </a:ext>
            </a:extLst>
          </p:cNvPr>
          <p:cNvSpPr/>
          <p:nvPr/>
        </p:nvSpPr>
        <p:spPr>
          <a:xfrm>
            <a:off x="988267" y="2904604"/>
            <a:ext cx="16931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36BA2E-E627-49C9-BCC4-B78B5053A498}"/>
              </a:ext>
            </a:extLst>
          </p:cNvPr>
          <p:cNvSpPr/>
          <p:nvPr/>
        </p:nvSpPr>
        <p:spPr>
          <a:xfrm>
            <a:off x="649979" y="2903272"/>
            <a:ext cx="14654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Simona</a:t>
            </a:r>
            <a:endParaRPr lang="it-IT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C71B425-DBAB-4983-9C6C-EBA6F2A07CBA}"/>
              </a:ext>
            </a:extLst>
          </p:cNvPr>
          <p:cNvSpPr/>
          <p:nvPr/>
        </p:nvSpPr>
        <p:spPr>
          <a:xfrm>
            <a:off x="2631989" y="2902761"/>
            <a:ext cx="1353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Ivonne</a:t>
            </a:r>
            <a:endParaRPr lang="it-IT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Smile 10">
            <a:extLst>
              <a:ext uri="{FF2B5EF4-FFF2-40B4-BE49-F238E27FC236}">
                <a16:creationId xmlns:a16="http://schemas.microsoft.com/office/drawing/2014/main" id="{6FBD68CA-2300-4779-85DE-0E2BEB0DD569}"/>
              </a:ext>
            </a:extLst>
          </p:cNvPr>
          <p:cNvSpPr/>
          <p:nvPr/>
        </p:nvSpPr>
        <p:spPr>
          <a:xfrm>
            <a:off x="5464760" y="4716572"/>
            <a:ext cx="45719" cy="457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uore 12">
            <a:extLst>
              <a:ext uri="{FF2B5EF4-FFF2-40B4-BE49-F238E27FC236}">
                <a16:creationId xmlns:a16="http://schemas.microsoft.com/office/drawing/2014/main" id="{7260D98D-A7A4-491C-B193-458A1530862B}"/>
              </a:ext>
            </a:extLst>
          </p:cNvPr>
          <p:cNvSpPr/>
          <p:nvPr/>
        </p:nvSpPr>
        <p:spPr>
          <a:xfrm>
            <a:off x="4415574" y="327959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DF34F49-0363-43A3-9769-55922D893E87}"/>
              </a:ext>
            </a:extLst>
          </p:cNvPr>
          <p:cNvSpPr/>
          <p:nvPr/>
        </p:nvSpPr>
        <p:spPr>
          <a:xfrm>
            <a:off x="6240202" y="5494940"/>
            <a:ext cx="2963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Ivonne</a:t>
            </a:r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Simona</a:t>
            </a:r>
            <a:endParaRPr lang="it-IT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F11F834-956D-44D0-BFF9-203C912E298B}"/>
              </a:ext>
            </a:extLst>
          </p:cNvPr>
          <p:cNvSpPr/>
          <p:nvPr/>
        </p:nvSpPr>
        <p:spPr>
          <a:xfrm>
            <a:off x="511907" y="4655638"/>
            <a:ext cx="5689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Amiche geniali … </a:t>
            </a:r>
          </a:p>
        </p:txBody>
      </p:sp>
      <p:sp>
        <p:nvSpPr>
          <p:cNvPr id="16" name="Smile 15">
            <a:extLst>
              <a:ext uri="{FF2B5EF4-FFF2-40B4-BE49-F238E27FC236}">
                <a16:creationId xmlns:a16="http://schemas.microsoft.com/office/drawing/2014/main" id="{798B062B-CAD0-4D30-B611-5130B74CE8E5}"/>
              </a:ext>
            </a:extLst>
          </p:cNvPr>
          <p:cNvSpPr/>
          <p:nvPr/>
        </p:nvSpPr>
        <p:spPr>
          <a:xfrm>
            <a:off x="2543402" y="575443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905536"/>
      </p:ext>
    </p:extLst>
  </p:cSld>
  <p:clrMapOvr>
    <a:masterClrMapping/>
  </p:clrMapOvr>
  <p:transition spd="slow" advTm="72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236</Words>
  <Application>Microsoft Office PowerPoint</Application>
  <PresentationFormat>Personalizzato</PresentationFormat>
  <Paragraphs>45</Paragraphs>
  <Slides>10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Alef</vt:lpstr>
      <vt:lpstr>Arial</vt:lpstr>
      <vt:lpstr>Arial Black</vt:lpstr>
      <vt:lpstr>Calibri</vt:lpstr>
      <vt:lpstr>Liberation Sans</vt:lpstr>
      <vt:lpstr>Liberation Serif</vt:lpstr>
      <vt:lpstr>Tw Cen MT</vt:lpstr>
      <vt:lpstr>Circuito</vt:lpstr>
      <vt:lpstr>L’amicizia…</vt:lpstr>
      <vt:lpstr>Presentazione standard di PowerPoint</vt:lpstr>
      <vt:lpstr>L’AMICIZIA E’…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L’amicizia…</dc:title>
  <dc:creator>Concetta</dc:creator>
  <cp:lastModifiedBy>pako78 Salvatore</cp:lastModifiedBy>
  <cp:revision>17</cp:revision>
  <dcterms:created xsi:type="dcterms:W3CDTF">2020-04-22T16:16:56Z</dcterms:created>
  <dcterms:modified xsi:type="dcterms:W3CDTF">2020-12-10T20:17:36Z</dcterms:modified>
</cp:coreProperties>
</file>