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audio/mpeg" Extension="mp3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02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09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3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21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66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06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7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41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0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13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8E9E-5E87-472E-B530-7311077E248E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3D64-755F-461E-BDFE-2CCEA0A5B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03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1" y="30728"/>
            <a:ext cx="7704856" cy="67071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63688" y="2420888"/>
            <a:ext cx="5792386" cy="144655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it-IT" sz="8800" dirty="0">
                <a:solidFill>
                  <a:srgbClr val="FF0000"/>
                </a:solidFill>
              </a:rPr>
              <a:t>L </a:t>
            </a:r>
            <a:r>
              <a:rPr lang="it-IT" sz="8800" dirty="0">
                <a:solidFill>
                  <a:schemeClr val="bg1"/>
                </a:solidFill>
              </a:rPr>
              <a:t>’</a:t>
            </a:r>
            <a:r>
              <a:rPr lang="it-IT" sz="8800" dirty="0">
                <a:solidFill>
                  <a:schemeClr val="accent6"/>
                </a:solidFill>
              </a:rPr>
              <a:t>A</a:t>
            </a:r>
            <a:r>
              <a:rPr lang="it-IT" sz="8800" dirty="0">
                <a:solidFill>
                  <a:srgbClr val="FFFF00"/>
                </a:solidFill>
              </a:rPr>
              <a:t>M</a:t>
            </a:r>
            <a:r>
              <a:rPr lang="it-IT" sz="8800" dirty="0">
                <a:solidFill>
                  <a:srgbClr val="92D050"/>
                </a:solidFill>
              </a:rPr>
              <a:t>I</a:t>
            </a:r>
            <a:r>
              <a:rPr lang="it-IT" sz="8800" dirty="0">
                <a:solidFill>
                  <a:srgbClr val="00B050"/>
                </a:solidFill>
              </a:rPr>
              <a:t>C</a:t>
            </a:r>
            <a:r>
              <a:rPr lang="it-IT" sz="8800" dirty="0">
                <a:solidFill>
                  <a:srgbClr val="00B0F0"/>
                </a:solidFill>
              </a:rPr>
              <a:t>I</a:t>
            </a:r>
            <a:r>
              <a:rPr lang="it-IT" sz="8800" dirty="0">
                <a:solidFill>
                  <a:srgbClr val="0070C0"/>
                </a:solidFill>
              </a:rPr>
              <a:t>Z</a:t>
            </a:r>
            <a:r>
              <a:rPr lang="it-IT" sz="8800" dirty="0">
                <a:solidFill>
                  <a:srgbClr val="002060"/>
                </a:solidFill>
              </a:rPr>
              <a:t>I</a:t>
            </a:r>
            <a:r>
              <a:rPr lang="it-IT" sz="8800" dirty="0">
                <a:solidFill>
                  <a:srgbClr val="7030A0"/>
                </a:solidFill>
              </a:rPr>
              <a:t>A</a:t>
            </a:r>
          </a:p>
        </p:txBody>
      </p:sp>
      <p:pic>
        <p:nvPicPr>
          <p:cNvPr id="5" name="Ava Max - So Am I (Radio Edi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142519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641"/>
            <a:ext cx="4402832" cy="165618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‘’Chi trova un amico trova un tesoro’’…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75856" y="980728"/>
            <a:ext cx="4932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/>
              <a:t>…una delle frasi sull’amicizia più conosciute…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98884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…secondo me chi trova un amico, un vero amico, non trova solo un tesoro…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44008" y="3292720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…trova una persona con cui passare il tempo…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6021" y="4369938"/>
            <a:ext cx="4172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…una persona con cui litigare…per poi riabbracciarsi…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72000" y="5517232"/>
            <a:ext cx="388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…una persona da coccolare…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0" r="99785">
                        <a14:foregroundMark x1="5274" y1="96429" x2="5274" y2="96429"/>
                        <a14:foregroundMark x1="95156" y1="6598" x2="95156" y2="6598"/>
                        <a14:foregroundMark x1="94618" y1="5872" x2="94618" y2="5872"/>
                        <a14:foregroundMark x1="93972" y1="5630" x2="93972" y2="5630"/>
                        <a14:foregroundMark x1="91496" y1="42615" x2="91496" y2="42615"/>
                        <a14:foregroundMark x1="90527" y1="32506" x2="90527" y2="32506"/>
                        <a14:foregroundMark x1="86760" y1="59140" x2="86760" y2="59140"/>
                        <a14:foregroundMark x1="76857" y1="67797" x2="76857" y2="67797"/>
                        <a14:foregroundMark x1="70936" y1="59625" x2="70936" y2="59625"/>
                        <a14:foregroundMark x1="66846" y1="69915" x2="66846" y2="69915"/>
                        <a14:foregroundMark x1="85684" y1="65981" x2="85684" y2="65981"/>
                        <a14:foregroundMark x1="62217" y1="59806" x2="62217" y2="59806"/>
                        <a14:foregroundMark x1="73950" y1="75061" x2="73950" y2="75061"/>
                        <a14:foregroundMark x1="63294" y1="71489" x2="63294" y2="71489"/>
                        <a14:foregroundMark x1="81701" y1="70218" x2="81701" y2="70218"/>
                        <a14:foregroundMark x1="55974" y1="67373" x2="55974" y2="67373"/>
                        <a14:foregroundMark x1="60603" y1="64952" x2="60603" y2="64952"/>
                        <a14:foregroundMark x1="60495" y1="65254" x2="60495" y2="65254"/>
                        <a14:foregroundMark x1="60495" y1="65254" x2="60603" y2="66041"/>
                        <a14:foregroundMark x1="63509" y1="65617" x2="63509" y2="65617"/>
                        <a14:foregroundMark x1="67384" y1="65194" x2="67384" y2="65194"/>
                        <a14:foregroundMark x1="67384" y1="65194" x2="67384" y2="65194"/>
                        <a14:foregroundMark x1="67384" y1="65194" x2="68353" y2="64407"/>
                        <a14:foregroundMark x1="69752" y1="63438" x2="69752" y2="63438"/>
                        <a14:foregroundMark x1="69752" y1="63438" x2="70721" y2="63801"/>
                        <a14:foregroundMark x1="72013" y1="64104" x2="72013" y2="64104"/>
                        <a14:foregroundMark x1="71475" y1="64831" x2="71475" y2="64831"/>
                        <a14:foregroundMark x1="71475" y1="64831" x2="71475" y2="64831"/>
                        <a14:foregroundMark x1="71798" y1="64588" x2="71798" y2="64588"/>
                        <a14:foregroundMark x1="72336" y1="64165" x2="72336" y2="64165"/>
                        <a14:foregroundMark x1="74812" y1="63801" x2="74812" y2="63801"/>
                        <a14:foregroundMark x1="75457" y1="63801" x2="75457" y2="63801"/>
                        <a14:foregroundMark x1="75780" y1="63559" x2="75996" y2="63075"/>
                        <a14:foregroundMark x1="77503" y1="61743" x2="77718" y2="61259"/>
                        <a14:foregroundMark x1="77718" y1="60714" x2="79117" y2="59504"/>
                        <a14:foregroundMark x1="79548" y1="58898" x2="79548" y2="58898"/>
                        <a14:foregroundMark x1="79225" y1="58596" x2="79225" y2="58596"/>
                        <a14:foregroundMark x1="80840" y1="56901" x2="80840" y2="56901"/>
                        <a14:foregroundMark x1="80409" y1="56719" x2="80409" y2="56719"/>
                        <a14:foregroundMark x1="78794" y1="56114" x2="77503" y2="56053"/>
                        <a14:foregroundMark x1="73197" y1="54782" x2="73197" y2="54782"/>
                        <a14:foregroundMark x1="73628" y1="54782" x2="78364" y2="54479"/>
                        <a14:foregroundMark x1="82347" y1="56538" x2="82562" y2="56053"/>
                        <a14:foregroundMark x1="82777" y1="55932" x2="83854" y2="54964"/>
                        <a14:foregroundMark x1="85145" y1="54177" x2="85145" y2="54177"/>
                        <a14:foregroundMark x1="88267" y1="54964" x2="89236" y2="55266"/>
                        <a14:foregroundMark x1="89236" y1="55266" x2="90743" y2="56053"/>
                        <a14:foregroundMark x1="91712" y1="57748" x2="91496" y2="59383"/>
                        <a14:foregroundMark x1="91173" y1="60593" x2="90958" y2="61259"/>
                        <a14:foregroundMark x1="89882" y1="63317" x2="89882" y2="63317"/>
                        <a14:foregroundMark x1="89882" y1="63317" x2="89882" y2="63317"/>
                        <a14:foregroundMark x1="89882" y1="63317" x2="90635" y2="62651"/>
                        <a14:foregroundMark x1="90635" y1="62107" x2="90635" y2="62107"/>
                        <a14:foregroundMark x1="90743" y1="61199" x2="90743" y2="61199"/>
                        <a14:foregroundMark x1="90850" y1="61077" x2="90850" y2="61077"/>
                        <a14:foregroundMark x1="90850" y1="61077" x2="90850" y2="61077"/>
                        <a14:foregroundMark x1="91389" y1="78571" x2="91389" y2="78571"/>
                        <a14:foregroundMark x1="79978" y1="83656" x2="79978" y2="83656"/>
                        <a14:foregroundMark x1="79978" y1="83656" x2="79978" y2="83656"/>
                        <a14:foregroundMark x1="91712" y1="89770" x2="91712" y2="89770"/>
                        <a14:foregroundMark x1="87298" y1="79540" x2="87298" y2="79540"/>
                        <a14:foregroundMark x1="76211" y1="82022" x2="76211" y2="82022"/>
                        <a14:foregroundMark x1="69322" y1="82688" x2="69322" y2="82688"/>
                        <a14:foregroundMark x1="98493" y1="11501" x2="98493" y2="11501"/>
                        <a14:foregroundMark x1="89989" y1="30387" x2="89989" y2="30387"/>
                        <a14:foregroundMark x1="40581" y1="98971" x2="40581" y2="98971"/>
                        <a14:foregroundMark x1="7104" y1="99153" x2="7104" y2="99153"/>
                        <a14:foregroundMark x1="3014" y1="98002" x2="3014" y2="98002"/>
                        <a14:foregroundMark x1="93649" y1="82446" x2="93649" y2="82446"/>
                        <a14:foregroundMark x1="89020" y1="82082" x2="89020" y2="82082"/>
                        <a14:foregroundMark x1="80840" y1="81295" x2="80840" y2="81295"/>
                        <a14:foregroundMark x1="60710" y1="82506" x2="60710" y2="82506"/>
                        <a14:foregroundMark x1="64047" y1="81477" x2="64047" y2="81477"/>
                        <a14:foregroundMark x1="69968" y1="84988" x2="69968" y2="84988"/>
                        <a14:foregroundMark x1="75135" y1="86925" x2="75135" y2="86925"/>
                        <a14:foregroundMark x1="84607" y1="83475" x2="84607" y2="83475"/>
                        <a14:foregroundMark x1="94295" y1="76816" x2="94295" y2="76816"/>
                        <a14:foregroundMark x1="92357" y1="75545" x2="92357" y2="75545"/>
                        <a14:foregroundMark x1="89666" y1="75242" x2="89666" y2="75242"/>
                        <a14:foregroundMark x1="98170" y1="71792" x2="98170" y2="71792"/>
                        <a14:foregroundMark x1="2368" y1="95702" x2="2368" y2="95702"/>
                        <a14:foregroundMark x1="1399" y1="97397" x2="1399" y2="97397"/>
                        <a14:foregroundMark x1="97955" y1="15133" x2="97955" y2="15133"/>
                        <a14:foregroundMark x1="36383" y1="99274" x2="36383" y2="99274"/>
                        <a14:foregroundMark x1="41442" y1="2482" x2="41442" y2="2482"/>
                        <a14:foregroundMark x1="39612" y1="847" x2="39612" y2="847"/>
                        <a14:foregroundMark x1="45533" y1="7082" x2="45533" y2="7082"/>
                        <a14:foregroundMark x1="40797" y1="9867" x2="40797" y2="9867"/>
                        <a14:foregroundMark x1="39612" y1="4298" x2="39612" y2="4298"/>
                        <a14:foregroundMark x1="44349" y1="12893" x2="44349" y2="12893"/>
                        <a14:backgroundMark x1="25834" y1="12228" x2="25834" y2="12228"/>
                        <a14:backgroundMark x1="38105" y1="13862" x2="38105" y2="13862"/>
                        <a14:backgroundMark x1="40904" y1="12409" x2="40904" y2="12409"/>
                        <a14:backgroundMark x1="72443" y1="21731" x2="72443" y2="21731"/>
                        <a14:backgroundMark x1="70936" y1="21368" x2="70936" y2="21368"/>
                        <a14:backgroundMark x1="76642" y1="23910" x2="76642" y2="23910"/>
                        <a14:backgroundMark x1="47901" y1="39044" x2="47901" y2="39044"/>
                        <a14:backgroundMark x1="49839" y1="39952" x2="49839" y2="39952"/>
                        <a14:backgroundMark x1="75135" y1="23487" x2="75135" y2="23487"/>
                        <a14:backgroundMark x1="69752" y1="20581" x2="69752" y2="20581"/>
                        <a14:backgroundMark x1="75673" y1="22760" x2="75673" y2="22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8389">
            <a:off x="2283419" y="-1005572"/>
            <a:ext cx="3862701" cy="686702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330424" y="4961993"/>
            <a:ext cx="5828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>
                <a:latin typeface="Chaparral Pro Light" pitchFamily="18" charset="0"/>
              </a:rPr>
              <a:t>…TROVA UNA CASA</a:t>
            </a:r>
          </a:p>
        </p:txBody>
      </p:sp>
    </p:spTree>
    <p:extLst>
      <p:ext uri="{BB962C8B-B14F-4D97-AF65-F5344CB8AC3E}">
        <p14:creationId xmlns:p14="http://schemas.microsoft.com/office/powerpoint/2010/main" val="155694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76672"/>
            <a:ext cx="5472608" cy="252028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Le amicizie possono iniziare quando si è piccoli…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73087"/>
            <a:ext cx="6588224" cy="43646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501317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…e continuare da grandi…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7014"/>
            <a:ext cx="3672408" cy="65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4624"/>
            <a:ext cx="5616624" cy="201622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…le amicizie possono durare solo d’estate….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3083" y="1381533"/>
            <a:ext cx="6086760" cy="45650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-5680" y="422348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…oppure tutto l’anno…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5354" y="905246"/>
            <a:ext cx="6308907" cy="47316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/>
          <a:stretch/>
        </p:blipFill>
        <p:spPr>
          <a:xfrm rot="8239693">
            <a:off x="3196553" y="695299"/>
            <a:ext cx="5338877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flipH="1">
            <a:off x="251520" y="260649"/>
            <a:ext cx="4032448" cy="1440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…alcune amicizie sono superficiali… 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635896" y="141277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…altre invece vanno più a fondo e si trasformano in amore…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432704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…e alcune poi finiscono subito…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90734" y="4365104"/>
            <a:ext cx="4569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…alcune possono essere sportive…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1078" y="385210"/>
            <a:ext cx="6065137" cy="4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3"/>
            <a:ext cx="5626968" cy="165618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…le amicizie in questo periodo sono diverse dal solito…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44009" y="170080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...sono a distanza, da telefono…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996952"/>
            <a:ext cx="4049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…certo non si sente il calore di quella persona…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4437112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…ma ci si può comunque divertire…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6" y="332656"/>
            <a:ext cx="3312368" cy="58886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10" y="2267003"/>
            <a:ext cx="4633059" cy="34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32657"/>
            <a:ext cx="5976664" cy="158417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…alcuni amici si possono conoscere online…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6588224" cy="37058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6804248" cy="38273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7900370" cy="44439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7575826" cy="426140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716016" y="429309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…per poi diventare inseparabili…</a:t>
            </a:r>
          </a:p>
        </p:txBody>
      </p:sp>
    </p:spTree>
    <p:extLst>
      <p:ext uri="{BB962C8B-B14F-4D97-AF65-F5344CB8AC3E}">
        <p14:creationId xmlns:p14="http://schemas.microsoft.com/office/powerpoint/2010/main" val="24992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           …queste sono le amicizie per me…	</a:t>
            </a:r>
          </a:p>
          <a:p>
            <a:pPr marL="0" indent="0" algn="ctr">
              <a:buNone/>
            </a:pPr>
            <a:r>
              <a:rPr lang="it-IT" dirty="0"/>
              <a:t>…sono una cosa preziosa che deve essere conservata….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716016" y="522920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FATTO DA:</a:t>
            </a:r>
          </a:p>
          <a:p>
            <a:r>
              <a:rPr lang="it-IT" sz="2400" i="1" dirty="0"/>
              <a:t>Simona Calabritto  2^D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6060197"/>
            <a:ext cx="268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Canzone: So </a:t>
            </a:r>
            <a:r>
              <a:rPr lang="it-IT" dirty="0" err="1"/>
              <a:t>am</a:t>
            </a:r>
            <a:r>
              <a:rPr lang="it-IT" dirty="0"/>
              <a:t> I, Ava </a:t>
            </a:r>
            <a:r>
              <a:rPr lang="it-IT" dirty="0" err="1"/>
              <a:t>max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05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205</Words>
  <Application>Microsoft Office PowerPoint</Application>
  <PresentationFormat>Presentazione su schermo (4:3)</PresentationFormat>
  <Paragraphs>27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Chaparral Pro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L’AMICIZIA</dc:title>
  <dc:creator>Calabritto</dc:creator>
  <cp:lastModifiedBy> </cp:lastModifiedBy>
  <cp:revision>23</cp:revision>
  <dcterms:created xsi:type="dcterms:W3CDTF">2020-04-22T12:57:45Z</dcterms:created>
  <dcterms:modified xsi:type="dcterms:W3CDTF">2020-06-15T17:29:07Z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9454294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